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
  </p:notesMasterIdLst>
  <p:sldIdLst>
    <p:sldId id="256" r:id="rId2"/>
    <p:sldId id="259" r:id="rId3"/>
    <p:sldId id="257" r:id="rId4"/>
    <p:sldId id="258" r:id="rId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32"/>
  </p:normalViewPr>
  <p:slideViewPr>
    <p:cSldViewPr>
      <p:cViewPr>
        <p:scale>
          <a:sx n="91" d="100"/>
          <a:sy n="91" d="100"/>
        </p:scale>
        <p:origin x="-1210" y="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A72A4-2A07-4660-8720-56D59CFFA59C}" type="doc">
      <dgm:prSet loTypeId="urn:microsoft.com/office/officeart/2008/layout/HexagonCluster" loCatId="picture" qsTypeId="urn:microsoft.com/office/officeart/2005/8/quickstyle/simple3" qsCatId="simple" csTypeId="urn:microsoft.com/office/officeart/2005/8/colors/accent1_2" csCatId="accent1"/>
      <dgm:spPr/>
    </dgm:pt>
    <dgm:pt modelId="{166D11E5-EE3C-47DF-A898-DB6DD18919A0}" type="pres">
      <dgm:prSet presAssocID="{706A72A4-2A07-4660-8720-56D59CFFA59C}" presName="Name0" presStyleCnt="0">
        <dgm:presLayoutVars>
          <dgm:chMax val="21"/>
          <dgm:chPref val="21"/>
        </dgm:presLayoutVars>
      </dgm:prSet>
      <dgm:spPr/>
    </dgm:pt>
  </dgm:ptLst>
  <dgm:cxnLst>
    <dgm:cxn modelId="{ED5BE820-D5A5-4CC2-94AB-1AC7C791B593}" type="presOf" srcId="{706A72A4-2A07-4660-8720-56D59CFFA59C}" destId="{166D11E5-EE3C-47DF-A898-DB6DD18919A0}"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A72A4-2A07-4660-8720-56D59CFFA59C}" type="doc">
      <dgm:prSet loTypeId="urn:microsoft.com/office/officeart/2008/layout/HexagonCluster" loCatId="picture" qsTypeId="urn:microsoft.com/office/officeart/2005/8/quickstyle/simple3" qsCatId="simple" csTypeId="urn:microsoft.com/office/officeart/2005/8/colors/accent1_2" csCatId="accent1"/>
      <dgm:spPr/>
    </dgm:pt>
    <dgm:pt modelId="{166D11E5-EE3C-47DF-A898-DB6DD18919A0}" type="pres">
      <dgm:prSet presAssocID="{706A72A4-2A07-4660-8720-56D59CFFA59C}" presName="Name0" presStyleCnt="0">
        <dgm:presLayoutVars>
          <dgm:chMax val="21"/>
          <dgm:chPref val="21"/>
        </dgm:presLayoutVars>
      </dgm:prSet>
      <dgm:spPr/>
    </dgm:pt>
  </dgm:ptLst>
  <dgm:cxnLst>
    <dgm:cxn modelId="{85C1A4B2-0759-40F9-B52F-829F9C5AF7CB}" type="presOf" srcId="{706A72A4-2A07-4660-8720-56D59CFFA59C}" destId="{166D11E5-EE3C-47DF-A898-DB6DD18919A0}"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A72A4-2A07-4660-8720-56D59CFFA59C}" type="doc">
      <dgm:prSet loTypeId="urn:microsoft.com/office/officeart/2008/layout/HexagonCluster" loCatId="picture" qsTypeId="urn:microsoft.com/office/officeart/2005/8/quickstyle/simple3" qsCatId="simple" csTypeId="urn:microsoft.com/office/officeart/2005/8/colors/accent1_2" csCatId="accent1"/>
      <dgm:spPr/>
    </dgm:pt>
    <dgm:pt modelId="{166D11E5-EE3C-47DF-A898-DB6DD18919A0}" type="pres">
      <dgm:prSet presAssocID="{706A72A4-2A07-4660-8720-56D59CFFA59C}" presName="Name0" presStyleCnt="0">
        <dgm:presLayoutVars>
          <dgm:chMax val="21"/>
          <dgm:chPref val="21"/>
        </dgm:presLayoutVars>
      </dgm:prSet>
      <dgm:spPr/>
    </dgm:pt>
  </dgm:ptLst>
  <dgm:cxnLst>
    <dgm:cxn modelId="{9DC3E80C-B33A-4A5C-84DE-F3B676457D08}" type="presOf" srcId="{706A72A4-2A07-4660-8720-56D59CFFA59C}" destId="{166D11E5-EE3C-47DF-A898-DB6DD18919A0}"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1B113-D9C0-469E-83F8-D316F830724C}" type="datetimeFigureOut">
              <a:rPr lang="pl-PL" smtClean="0"/>
              <a:t>2016-04-13</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A0ED9-5A7C-4211-BA7A-E50FAE0D23E9}" type="slidenum">
              <a:rPr lang="pl-PL" smtClean="0"/>
              <a:t>‹Nº›</a:t>
            </a:fld>
            <a:endParaRPr lang="pl-PL"/>
          </a:p>
        </p:txBody>
      </p:sp>
    </p:spTree>
    <p:extLst>
      <p:ext uri="{BB962C8B-B14F-4D97-AF65-F5344CB8AC3E}">
        <p14:creationId xmlns:p14="http://schemas.microsoft.com/office/powerpoint/2010/main" val="174336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224A0ED9-5A7C-4211-BA7A-E50FAE0D23E9}" type="slidenum">
              <a:rPr lang="pl-PL" smtClean="0"/>
              <a:t>1</a:t>
            </a:fld>
            <a:endParaRPr lang="pl-PL"/>
          </a:p>
        </p:txBody>
      </p:sp>
    </p:spTree>
    <p:extLst>
      <p:ext uri="{BB962C8B-B14F-4D97-AF65-F5344CB8AC3E}">
        <p14:creationId xmlns:p14="http://schemas.microsoft.com/office/powerpoint/2010/main" val="423538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POSITIVE NETWORK INVOLVES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MORE THAN </a:t>
            </a:r>
            <a:r>
              <a:rPr lang="en-GB" sz="1200" b="1" kern="1200" dirty="0" smtClean="0">
                <a:solidFill>
                  <a:schemeClr val="tx1"/>
                </a:solidFill>
                <a:effectLst/>
                <a:latin typeface="+mn-lt"/>
                <a:ea typeface="+mn-ea"/>
                <a:cs typeface="+mn-cs"/>
              </a:rPr>
              <a:t>SEVENTY</a:t>
            </a:r>
            <a:r>
              <a:rPr lang="en-GB" sz="1200" kern="1200" dirty="0" smtClean="0">
                <a:solidFill>
                  <a:schemeClr val="tx1"/>
                </a:solidFill>
                <a:effectLst/>
                <a:latin typeface="+mn-lt"/>
                <a:ea typeface="+mn-ea"/>
                <a:cs typeface="+mn-cs"/>
              </a:rPr>
              <a:t> RESEARCH INSTITUTIO</a:t>
            </a:r>
            <a:r>
              <a:rPr lang="en-GB" sz="1200" b="1" kern="1200" dirty="0" smtClean="0">
                <a:solidFill>
                  <a:schemeClr val="tx1"/>
                </a:solidFill>
                <a:effectLst/>
                <a:latin typeface="+mn-lt"/>
                <a:ea typeface="+mn-ea"/>
                <a:cs typeface="+mn-cs"/>
              </a:rPr>
              <a:t>NS</a:t>
            </a:r>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7 NATIONAL FEDERATIONS OF THE AGRO-FOOD SECTOR, REPRESENTING SMES.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THESE MEMBERS COME FROM </a:t>
            </a:r>
            <a:r>
              <a:rPr lang="en-GB" sz="1200" b="1" kern="1200" dirty="0" smtClean="0">
                <a:solidFill>
                  <a:schemeClr val="tx1"/>
                </a:solidFill>
                <a:effectLst/>
                <a:latin typeface="+mn-lt"/>
                <a:ea typeface="+mn-ea"/>
                <a:cs typeface="+mn-cs"/>
              </a:rPr>
              <a:t>THIRTY ONE</a:t>
            </a:r>
            <a:r>
              <a:rPr lang="en-GB" sz="1200" kern="1200" dirty="0" smtClean="0">
                <a:solidFill>
                  <a:schemeClr val="tx1"/>
                </a:solidFill>
                <a:effectLst/>
                <a:latin typeface="+mn-lt"/>
                <a:ea typeface="+mn-ea"/>
                <a:cs typeface="+mn-cs"/>
              </a:rPr>
              <a:t> COST NATIONS ACROSS EUROPE.</a:t>
            </a:r>
            <a:endParaRPr lang="fr-FR" sz="1200" kern="1200" dirty="0" smtClean="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16305A8-ECD0-224A-9D60-5ACE79B4E650}" type="slidenum">
              <a:rPr lang="fr-FR" smtClean="0"/>
              <a:pPr/>
              <a:t>2</a:t>
            </a:fld>
            <a:endParaRPr lang="fr-FR"/>
          </a:p>
        </p:txBody>
      </p:sp>
    </p:spTree>
    <p:extLst>
      <p:ext uri="{BB962C8B-B14F-4D97-AF65-F5344CB8AC3E}">
        <p14:creationId xmlns:p14="http://schemas.microsoft.com/office/powerpoint/2010/main" val="142085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224A0ED9-5A7C-4211-BA7A-E50FAE0D23E9}" type="slidenum">
              <a:rPr lang="pl-PL" smtClean="0"/>
              <a:t>3</a:t>
            </a:fld>
            <a:endParaRPr lang="pl-PL"/>
          </a:p>
        </p:txBody>
      </p:sp>
    </p:spTree>
    <p:extLst>
      <p:ext uri="{BB962C8B-B14F-4D97-AF65-F5344CB8AC3E}">
        <p14:creationId xmlns:p14="http://schemas.microsoft.com/office/powerpoint/2010/main" val="423538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224A0ED9-5A7C-4211-BA7A-E50FAE0D23E9}" type="slidenum">
              <a:rPr lang="pl-PL" smtClean="0"/>
              <a:t>4</a:t>
            </a:fld>
            <a:endParaRPr lang="pl-PL"/>
          </a:p>
        </p:txBody>
      </p:sp>
    </p:spTree>
    <p:extLst>
      <p:ext uri="{BB962C8B-B14F-4D97-AF65-F5344CB8AC3E}">
        <p14:creationId xmlns:p14="http://schemas.microsoft.com/office/powerpoint/2010/main" val="423538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F6983B6-0FE3-46AB-A421-B8FB3F24EED0}" type="datetimeFigureOut">
              <a:rPr lang="pl-PL" smtClean="0"/>
              <a:t>2016-04-13</a:t>
            </a:fld>
            <a:endParaRPr lang="pl-PL"/>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pl-PL"/>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BCE1C6C-8166-4E1D-97DA-DAD3D92F5D54}" type="slidenum">
              <a:rPr lang="pl-PL" smtClean="0"/>
              <a:t>‹Nº›</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6983B6-0FE3-46AB-A421-B8FB3F24EED0}" type="datetimeFigureOut">
              <a:rPr lang="pl-PL" smtClean="0"/>
              <a:t>2016-04-13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BCE1C6C-8166-4E1D-97DA-DAD3D92F5D54}" type="slidenum">
              <a:rPr lang="pl-PL" smtClean="0"/>
              <a:t>‹Nº›</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6983B6-0FE3-46AB-A421-B8FB3F24EED0}" type="datetimeFigureOut">
              <a:rPr lang="pl-PL" smtClean="0"/>
              <a:t>2016-04-13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BCE1C6C-8166-4E1D-97DA-DAD3D92F5D54}" type="slidenum">
              <a:rPr lang="pl-PL" smtClean="0"/>
              <a:t>‹Nº›</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F6983B6-0FE3-46AB-A421-B8FB3F24EED0}" type="datetimeFigureOut">
              <a:rPr lang="pl-PL" smtClean="0"/>
              <a:t>2016-04-13</a:t>
            </a:fld>
            <a:endParaRPr lang="pl-PL"/>
          </a:p>
        </p:txBody>
      </p:sp>
      <p:sp>
        <p:nvSpPr>
          <p:cNvPr id="9" name="Slide Number Placeholder 8"/>
          <p:cNvSpPr>
            <a:spLocks noGrp="1"/>
          </p:cNvSpPr>
          <p:nvPr>
            <p:ph type="sldNum" sz="quarter" idx="15"/>
          </p:nvPr>
        </p:nvSpPr>
        <p:spPr/>
        <p:txBody>
          <a:bodyPr rtlCol="0"/>
          <a:lstStyle/>
          <a:p>
            <a:fld id="{9BCE1C6C-8166-4E1D-97DA-DAD3D92F5D54}" type="slidenum">
              <a:rPr lang="pl-PL" smtClean="0"/>
              <a:t>‹Nº›</a:t>
            </a:fld>
            <a:endParaRPr lang="pl-PL"/>
          </a:p>
        </p:txBody>
      </p:sp>
      <p:sp>
        <p:nvSpPr>
          <p:cNvPr id="10" name="Footer Placeholder 9"/>
          <p:cNvSpPr>
            <a:spLocks noGrp="1"/>
          </p:cNvSpPr>
          <p:nvPr>
            <p:ph type="ftr" sz="quarter" idx="16"/>
          </p:nvPr>
        </p:nvSpPr>
        <p:spPr/>
        <p:txBody>
          <a:bodyPr rtlCol="0"/>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F6983B6-0FE3-46AB-A421-B8FB3F24EED0}" type="datetimeFigureOut">
              <a:rPr lang="pl-PL" smtClean="0"/>
              <a:t>2016-04-13</a:t>
            </a:fld>
            <a:endParaRPr lang="pl-PL"/>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pl-PL"/>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BCE1C6C-8166-4E1D-97DA-DAD3D92F5D54}" type="slidenum">
              <a:rPr lang="pl-PL" smtClean="0"/>
              <a:t>‹Nº›</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6983B6-0FE3-46AB-A421-B8FB3F24EED0}" type="datetimeFigureOut">
              <a:rPr lang="pl-PL" smtClean="0"/>
              <a:t>2016-04-13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BCE1C6C-8166-4E1D-97DA-DAD3D92F5D54}" type="slidenum">
              <a:rPr lang="pl-PL" smtClean="0"/>
              <a:t>‹Nº›</a:t>
            </a:fld>
            <a:endParaRPr lang="pl-PL"/>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F6983B6-0FE3-46AB-A421-B8FB3F24EED0}" type="datetimeFigureOut">
              <a:rPr lang="pl-PL" smtClean="0"/>
              <a:t>2016-04-13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BCE1C6C-8166-4E1D-97DA-DAD3D92F5D54}" type="slidenum">
              <a:rPr lang="pl-PL" smtClean="0"/>
              <a:t>‹Nº›</a:t>
            </a:fld>
            <a:endParaRPr lang="pl-PL"/>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F6983B6-0FE3-46AB-A421-B8FB3F24EED0}" type="datetimeFigureOut">
              <a:rPr lang="pl-PL" smtClean="0"/>
              <a:t>2016-04-13</a:t>
            </a:fld>
            <a:endParaRPr lang="pl-PL"/>
          </a:p>
        </p:txBody>
      </p:sp>
      <p:sp>
        <p:nvSpPr>
          <p:cNvPr id="7" name="Slide Number Placeholder 6"/>
          <p:cNvSpPr>
            <a:spLocks noGrp="1"/>
          </p:cNvSpPr>
          <p:nvPr>
            <p:ph type="sldNum" sz="quarter" idx="11"/>
          </p:nvPr>
        </p:nvSpPr>
        <p:spPr/>
        <p:txBody>
          <a:bodyPr rtlCol="0"/>
          <a:lstStyle/>
          <a:p>
            <a:fld id="{9BCE1C6C-8166-4E1D-97DA-DAD3D92F5D54}" type="slidenum">
              <a:rPr lang="pl-PL" smtClean="0"/>
              <a:t>‹Nº›</a:t>
            </a:fld>
            <a:endParaRPr lang="pl-PL"/>
          </a:p>
        </p:txBody>
      </p:sp>
      <p:sp>
        <p:nvSpPr>
          <p:cNvPr id="8" name="Footer Placeholder 7"/>
          <p:cNvSpPr>
            <a:spLocks noGrp="1"/>
          </p:cNvSpPr>
          <p:nvPr>
            <p:ph type="ftr" sz="quarter" idx="12"/>
          </p:nvPr>
        </p:nvSpPr>
        <p:spPr/>
        <p:txBody>
          <a:bodyPr rtlCol="0"/>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983B6-0FE3-46AB-A421-B8FB3F24EED0}" type="datetimeFigureOut">
              <a:rPr lang="pl-PL" smtClean="0"/>
              <a:t>2016-04-13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BCE1C6C-8166-4E1D-97DA-DAD3D92F5D54}" type="slidenum">
              <a:rPr lang="pl-PL" smtClean="0"/>
              <a:t>‹Nº›</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F6983B6-0FE3-46AB-A421-B8FB3F24EED0}" type="datetimeFigureOut">
              <a:rPr lang="pl-PL" smtClean="0"/>
              <a:t>2016-04-13</a:t>
            </a:fld>
            <a:endParaRPr lang="pl-PL"/>
          </a:p>
        </p:txBody>
      </p:sp>
      <p:sp>
        <p:nvSpPr>
          <p:cNvPr id="22" name="Slide Number Placeholder 21"/>
          <p:cNvSpPr>
            <a:spLocks noGrp="1"/>
          </p:cNvSpPr>
          <p:nvPr>
            <p:ph type="sldNum" sz="quarter" idx="15"/>
          </p:nvPr>
        </p:nvSpPr>
        <p:spPr/>
        <p:txBody>
          <a:bodyPr rtlCol="0"/>
          <a:lstStyle/>
          <a:p>
            <a:fld id="{9BCE1C6C-8166-4E1D-97DA-DAD3D92F5D54}" type="slidenum">
              <a:rPr lang="pl-PL" smtClean="0"/>
              <a:t>‹Nº›</a:t>
            </a:fld>
            <a:endParaRPr lang="pl-PL"/>
          </a:p>
        </p:txBody>
      </p:sp>
      <p:sp>
        <p:nvSpPr>
          <p:cNvPr id="23" name="Footer Placeholder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F6983B6-0FE3-46AB-A421-B8FB3F24EED0}" type="datetimeFigureOut">
              <a:rPr lang="pl-PL" smtClean="0"/>
              <a:t>2016-04-13</a:t>
            </a:fld>
            <a:endParaRPr lang="pl-PL"/>
          </a:p>
        </p:txBody>
      </p:sp>
      <p:sp>
        <p:nvSpPr>
          <p:cNvPr id="18" name="Slide Number Placeholder 17"/>
          <p:cNvSpPr>
            <a:spLocks noGrp="1"/>
          </p:cNvSpPr>
          <p:nvPr>
            <p:ph type="sldNum" sz="quarter" idx="11"/>
          </p:nvPr>
        </p:nvSpPr>
        <p:spPr/>
        <p:txBody>
          <a:bodyPr rtlCol="0"/>
          <a:lstStyle/>
          <a:p>
            <a:fld id="{9BCE1C6C-8166-4E1D-97DA-DAD3D92F5D54}" type="slidenum">
              <a:rPr lang="pl-PL" smtClean="0"/>
              <a:t>‹Nº›</a:t>
            </a:fld>
            <a:endParaRPr lang="pl-PL"/>
          </a:p>
        </p:txBody>
      </p:sp>
      <p:sp>
        <p:nvSpPr>
          <p:cNvPr id="21" name="Footer Placeholder 20"/>
          <p:cNvSpPr>
            <a:spLocks noGrp="1"/>
          </p:cNvSpPr>
          <p:nvPr>
            <p:ph type="ftr" sz="quarter" idx="12"/>
          </p:nvPr>
        </p:nvSpPr>
        <p:spPr/>
        <p:txBody>
          <a:bodyPr rtlCol="0"/>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6983B6-0FE3-46AB-A421-B8FB3F24EED0}" type="datetimeFigureOut">
              <a:rPr lang="pl-PL" smtClean="0"/>
              <a:t>2016-04-13</a:t>
            </a:fld>
            <a:endParaRPr lang="pl-PL"/>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BCE1C6C-8166-4E1D-97DA-DAD3D92F5D54}" type="slidenum">
              <a:rPr lang="pl-PL" smtClean="0"/>
              <a:t>‹Nº›</a:t>
            </a:fld>
            <a:endParaRPr lang="pl-PL"/>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diagramQuickStyle" Target="../diagrams/quickStyle1.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5.png"/><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26" Type="http://schemas.openxmlformats.org/officeDocument/2006/relationships/image" Target="../media/image27.png"/><Relationship Id="rId117" Type="http://schemas.openxmlformats.org/officeDocument/2006/relationships/image" Target="../media/image115.png"/><Relationship Id="rId21" Type="http://schemas.openxmlformats.org/officeDocument/2006/relationships/image" Target="../media/image23.png"/><Relationship Id="rId42" Type="http://schemas.openxmlformats.org/officeDocument/2006/relationships/image" Target="../media/image41.png"/><Relationship Id="rId47" Type="http://schemas.openxmlformats.org/officeDocument/2006/relationships/image" Target="../media/image46.png"/><Relationship Id="rId63" Type="http://schemas.openxmlformats.org/officeDocument/2006/relationships/image" Target="../media/image61.png"/><Relationship Id="rId68" Type="http://schemas.openxmlformats.org/officeDocument/2006/relationships/image" Target="../media/image66.png"/><Relationship Id="rId84" Type="http://schemas.openxmlformats.org/officeDocument/2006/relationships/image" Target="../media/image82.png"/><Relationship Id="rId89" Type="http://schemas.openxmlformats.org/officeDocument/2006/relationships/image" Target="../media/image87.jpeg"/><Relationship Id="rId112" Type="http://schemas.openxmlformats.org/officeDocument/2006/relationships/image" Target="../media/image110.png"/><Relationship Id="rId16" Type="http://schemas.openxmlformats.org/officeDocument/2006/relationships/image" Target="../media/image19.png"/><Relationship Id="rId107" Type="http://schemas.openxmlformats.org/officeDocument/2006/relationships/image" Target="../media/image105.jpg"/><Relationship Id="rId11" Type="http://schemas.openxmlformats.org/officeDocument/2006/relationships/image" Target="../media/image15.png"/><Relationship Id="rId32" Type="http://schemas.openxmlformats.org/officeDocument/2006/relationships/image" Target="../media/image32.png"/><Relationship Id="rId37" Type="http://schemas.openxmlformats.org/officeDocument/2006/relationships/image" Target="../media/image36.png"/><Relationship Id="rId53" Type="http://schemas.openxmlformats.org/officeDocument/2006/relationships/image" Target="../media/image52.png"/><Relationship Id="rId58" Type="http://schemas.openxmlformats.org/officeDocument/2006/relationships/image" Target="../media/image57.png"/><Relationship Id="rId74" Type="http://schemas.openxmlformats.org/officeDocument/2006/relationships/image" Target="../media/image72.png"/><Relationship Id="rId79" Type="http://schemas.openxmlformats.org/officeDocument/2006/relationships/image" Target="../media/image77.png"/><Relationship Id="rId102" Type="http://schemas.openxmlformats.org/officeDocument/2006/relationships/image" Target="../media/image100.jpeg"/><Relationship Id="rId123" Type="http://schemas.openxmlformats.org/officeDocument/2006/relationships/image" Target="../media/image121.png"/><Relationship Id="rId128" Type="http://schemas.openxmlformats.org/officeDocument/2006/relationships/image" Target="../media/image126.png"/><Relationship Id="rId5" Type="http://schemas.openxmlformats.org/officeDocument/2006/relationships/image" Target="../media/image9.png"/><Relationship Id="rId90" Type="http://schemas.openxmlformats.org/officeDocument/2006/relationships/image" Target="../media/image88.jpeg"/><Relationship Id="rId95" Type="http://schemas.openxmlformats.org/officeDocument/2006/relationships/image" Target="../media/image93.jpeg"/><Relationship Id="rId19" Type="http://schemas.microsoft.com/office/2007/relationships/hdphoto" Target="../media/hdphoto3.wdp"/><Relationship Id="rId14" Type="http://schemas.openxmlformats.org/officeDocument/2006/relationships/image" Target="../media/image17.png"/><Relationship Id="rId22" Type="http://schemas.openxmlformats.org/officeDocument/2006/relationships/image" Target="../media/image24.png"/><Relationship Id="rId27" Type="http://schemas.openxmlformats.org/officeDocument/2006/relationships/image" Target="../media/image28.png"/><Relationship Id="rId30" Type="http://schemas.openxmlformats.org/officeDocument/2006/relationships/image" Target="../media/image30.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png"/><Relationship Id="rId64" Type="http://schemas.openxmlformats.org/officeDocument/2006/relationships/image" Target="../media/image62.png"/><Relationship Id="rId69" Type="http://schemas.openxmlformats.org/officeDocument/2006/relationships/image" Target="../media/image67.png"/><Relationship Id="rId77" Type="http://schemas.openxmlformats.org/officeDocument/2006/relationships/image" Target="../media/image75.png"/><Relationship Id="rId100" Type="http://schemas.openxmlformats.org/officeDocument/2006/relationships/image" Target="../media/image98.png"/><Relationship Id="rId105" Type="http://schemas.openxmlformats.org/officeDocument/2006/relationships/image" Target="../media/image103.png"/><Relationship Id="rId113" Type="http://schemas.openxmlformats.org/officeDocument/2006/relationships/image" Target="../media/image111.png"/><Relationship Id="rId118" Type="http://schemas.openxmlformats.org/officeDocument/2006/relationships/image" Target="../media/image116.png"/><Relationship Id="rId126" Type="http://schemas.openxmlformats.org/officeDocument/2006/relationships/image" Target="../media/image124.png"/><Relationship Id="rId8" Type="http://schemas.openxmlformats.org/officeDocument/2006/relationships/image" Target="../media/image12.png"/><Relationship Id="rId51" Type="http://schemas.openxmlformats.org/officeDocument/2006/relationships/image" Target="../media/image50.png"/><Relationship Id="rId72" Type="http://schemas.openxmlformats.org/officeDocument/2006/relationships/image" Target="../media/image70.png"/><Relationship Id="rId80" Type="http://schemas.openxmlformats.org/officeDocument/2006/relationships/image" Target="../media/image78.jpeg"/><Relationship Id="rId85" Type="http://schemas.openxmlformats.org/officeDocument/2006/relationships/image" Target="../media/image83.png"/><Relationship Id="rId93" Type="http://schemas.openxmlformats.org/officeDocument/2006/relationships/image" Target="../media/image91.png"/><Relationship Id="rId98" Type="http://schemas.openxmlformats.org/officeDocument/2006/relationships/image" Target="../media/image96.png"/><Relationship Id="rId121" Type="http://schemas.openxmlformats.org/officeDocument/2006/relationships/image" Target="../media/image119.png"/><Relationship Id="rId3" Type="http://schemas.openxmlformats.org/officeDocument/2006/relationships/image" Target="../media/image8.jpeg"/><Relationship Id="rId12" Type="http://schemas.openxmlformats.org/officeDocument/2006/relationships/image" Target="../media/image16.png"/><Relationship Id="rId17" Type="http://schemas.openxmlformats.org/officeDocument/2006/relationships/image" Target="../media/image20.png"/><Relationship Id="rId25" Type="http://schemas.openxmlformats.org/officeDocument/2006/relationships/image" Target="../media/image26.png"/><Relationship Id="rId33" Type="http://schemas.openxmlformats.org/officeDocument/2006/relationships/image" Target="../media/image33.png"/><Relationship Id="rId38" Type="http://schemas.openxmlformats.org/officeDocument/2006/relationships/image" Target="../media/image37.png"/><Relationship Id="rId46" Type="http://schemas.openxmlformats.org/officeDocument/2006/relationships/image" Target="../media/image45.png"/><Relationship Id="rId59" Type="http://schemas.microsoft.com/office/2007/relationships/hdphoto" Target="../media/hdphoto7.wdp"/><Relationship Id="rId67" Type="http://schemas.openxmlformats.org/officeDocument/2006/relationships/image" Target="../media/image65.png"/><Relationship Id="rId103" Type="http://schemas.openxmlformats.org/officeDocument/2006/relationships/image" Target="../media/image101.png"/><Relationship Id="rId108" Type="http://schemas.openxmlformats.org/officeDocument/2006/relationships/image" Target="../media/image106.png"/><Relationship Id="rId116" Type="http://schemas.openxmlformats.org/officeDocument/2006/relationships/image" Target="../media/image114.png"/><Relationship Id="rId124" Type="http://schemas.openxmlformats.org/officeDocument/2006/relationships/image" Target="../media/image122.png"/><Relationship Id="rId129" Type="http://schemas.openxmlformats.org/officeDocument/2006/relationships/image" Target="../media/image127.png"/><Relationship Id="rId20" Type="http://schemas.openxmlformats.org/officeDocument/2006/relationships/image" Target="../media/image22.png"/><Relationship Id="rId41" Type="http://schemas.openxmlformats.org/officeDocument/2006/relationships/image" Target="../media/image40.png"/><Relationship Id="rId54" Type="http://schemas.openxmlformats.org/officeDocument/2006/relationships/image" Target="../media/image53.png"/><Relationship Id="rId62" Type="http://schemas.openxmlformats.org/officeDocument/2006/relationships/image" Target="../media/image60.png"/><Relationship Id="rId70" Type="http://schemas.openxmlformats.org/officeDocument/2006/relationships/image" Target="../media/image68.png"/><Relationship Id="rId75" Type="http://schemas.openxmlformats.org/officeDocument/2006/relationships/image" Target="../media/image73.png"/><Relationship Id="rId83" Type="http://schemas.openxmlformats.org/officeDocument/2006/relationships/image" Target="../media/image81.png"/><Relationship Id="rId88" Type="http://schemas.openxmlformats.org/officeDocument/2006/relationships/image" Target="../media/image86.png"/><Relationship Id="rId91" Type="http://schemas.openxmlformats.org/officeDocument/2006/relationships/image" Target="../media/image89.png"/><Relationship Id="rId96" Type="http://schemas.openxmlformats.org/officeDocument/2006/relationships/image" Target="../media/image94.png"/><Relationship Id="rId111" Type="http://schemas.openxmlformats.org/officeDocument/2006/relationships/image" Target="../media/image109.png"/><Relationship Id="rId132"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10.png"/><Relationship Id="rId15" Type="http://schemas.openxmlformats.org/officeDocument/2006/relationships/image" Target="../media/image18.png"/><Relationship Id="rId23" Type="http://schemas.openxmlformats.org/officeDocument/2006/relationships/image" Target="../media/image25.png"/><Relationship Id="rId28" Type="http://schemas.microsoft.com/office/2007/relationships/hdphoto" Target="../media/hdphoto5.wdp"/><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png"/><Relationship Id="rId106" Type="http://schemas.openxmlformats.org/officeDocument/2006/relationships/image" Target="../media/image104.wmf"/><Relationship Id="rId114" Type="http://schemas.openxmlformats.org/officeDocument/2006/relationships/image" Target="../media/image112.png"/><Relationship Id="rId119" Type="http://schemas.openxmlformats.org/officeDocument/2006/relationships/image" Target="../media/image117.emf"/><Relationship Id="rId127" Type="http://schemas.openxmlformats.org/officeDocument/2006/relationships/image" Target="../media/image125.png"/><Relationship Id="rId10" Type="http://schemas.openxmlformats.org/officeDocument/2006/relationships/image" Target="../media/image14.png"/><Relationship Id="rId31" Type="http://schemas.openxmlformats.org/officeDocument/2006/relationships/image" Target="../media/image31.pn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8.png"/><Relationship Id="rId65" Type="http://schemas.openxmlformats.org/officeDocument/2006/relationships/image" Target="../media/image63.jpeg"/><Relationship Id="rId73" Type="http://schemas.openxmlformats.org/officeDocument/2006/relationships/image" Target="../media/image71.png"/><Relationship Id="rId78" Type="http://schemas.openxmlformats.org/officeDocument/2006/relationships/image" Target="../media/image76.png"/><Relationship Id="rId81" Type="http://schemas.openxmlformats.org/officeDocument/2006/relationships/image" Target="../media/image79.png"/><Relationship Id="rId86" Type="http://schemas.openxmlformats.org/officeDocument/2006/relationships/image" Target="../media/image84.png"/><Relationship Id="rId94" Type="http://schemas.openxmlformats.org/officeDocument/2006/relationships/image" Target="../media/image92.png"/><Relationship Id="rId99" Type="http://schemas.openxmlformats.org/officeDocument/2006/relationships/image" Target="../media/image97.png"/><Relationship Id="rId101" Type="http://schemas.openxmlformats.org/officeDocument/2006/relationships/image" Target="../media/image99.png"/><Relationship Id="rId122" Type="http://schemas.openxmlformats.org/officeDocument/2006/relationships/image" Target="../media/image120.png"/><Relationship Id="rId130" Type="http://schemas.openxmlformats.org/officeDocument/2006/relationships/image" Target="../media/image128.png"/><Relationship Id="rId4" Type="http://schemas.microsoft.com/office/2007/relationships/hdphoto" Target="../media/hdphoto1.wdp"/><Relationship Id="rId9" Type="http://schemas.openxmlformats.org/officeDocument/2006/relationships/image" Target="../media/image13.png"/><Relationship Id="rId13" Type="http://schemas.microsoft.com/office/2007/relationships/hdphoto" Target="../media/hdphoto2.wdp"/><Relationship Id="rId18" Type="http://schemas.openxmlformats.org/officeDocument/2006/relationships/image" Target="../media/image21.png"/><Relationship Id="rId39" Type="http://schemas.openxmlformats.org/officeDocument/2006/relationships/image" Target="../media/image38.png"/><Relationship Id="rId109" Type="http://schemas.openxmlformats.org/officeDocument/2006/relationships/image" Target="../media/image107.png"/><Relationship Id="rId34" Type="http://schemas.microsoft.com/office/2007/relationships/hdphoto" Target="../media/hdphoto6.wdp"/><Relationship Id="rId50" Type="http://schemas.openxmlformats.org/officeDocument/2006/relationships/image" Target="../media/image49.png"/><Relationship Id="rId55" Type="http://schemas.openxmlformats.org/officeDocument/2006/relationships/image" Target="../media/image54.png"/><Relationship Id="rId76" Type="http://schemas.openxmlformats.org/officeDocument/2006/relationships/image" Target="../media/image74.png"/><Relationship Id="rId97" Type="http://schemas.openxmlformats.org/officeDocument/2006/relationships/image" Target="../media/image95.png"/><Relationship Id="rId104" Type="http://schemas.openxmlformats.org/officeDocument/2006/relationships/image" Target="../media/image102.png"/><Relationship Id="rId120" Type="http://schemas.openxmlformats.org/officeDocument/2006/relationships/image" Target="../media/image118.png"/><Relationship Id="rId125" Type="http://schemas.openxmlformats.org/officeDocument/2006/relationships/image" Target="../media/image123.png"/><Relationship Id="rId7" Type="http://schemas.openxmlformats.org/officeDocument/2006/relationships/image" Target="../media/image11.png"/><Relationship Id="rId71" Type="http://schemas.openxmlformats.org/officeDocument/2006/relationships/image" Target="../media/image69.png"/><Relationship Id="rId92" Type="http://schemas.openxmlformats.org/officeDocument/2006/relationships/image" Target="../media/image90.png"/><Relationship Id="rId2" Type="http://schemas.openxmlformats.org/officeDocument/2006/relationships/notesSlide" Target="../notesSlides/notesSlide2.xml"/><Relationship Id="rId29" Type="http://schemas.openxmlformats.org/officeDocument/2006/relationships/image" Target="../media/image29.png"/><Relationship Id="rId24" Type="http://schemas.microsoft.com/office/2007/relationships/hdphoto" Target="../media/hdphoto4.wdp"/><Relationship Id="rId40" Type="http://schemas.openxmlformats.org/officeDocument/2006/relationships/image" Target="../media/image39.png"/><Relationship Id="rId45" Type="http://schemas.openxmlformats.org/officeDocument/2006/relationships/image" Target="../media/image44.png"/><Relationship Id="rId66" Type="http://schemas.openxmlformats.org/officeDocument/2006/relationships/image" Target="../media/image64.png"/><Relationship Id="rId87" Type="http://schemas.openxmlformats.org/officeDocument/2006/relationships/image" Target="../media/image85.png"/><Relationship Id="rId110" Type="http://schemas.openxmlformats.org/officeDocument/2006/relationships/image" Target="../media/image108.png"/><Relationship Id="rId115" Type="http://schemas.openxmlformats.org/officeDocument/2006/relationships/image" Target="../media/image113.png"/><Relationship Id="rId131" Type="http://schemas.openxmlformats.org/officeDocument/2006/relationships/image" Target="../media/image129.png"/><Relationship Id="rId61" Type="http://schemas.openxmlformats.org/officeDocument/2006/relationships/image" Target="../media/image59.png"/><Relationship Id="rId82"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diagramQuickStyle" Target="../diagrams/quickStyle2.xm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132.png"/><Relationship Id="rId5" Type="http://schemas.openxmlformats.org/officeDocument/2006/relationships/diagramData" Target="../diagrams/data2.xml"/><Relationship Id="rId10" Type="http://schemas.openxmlformats.org/officeDocument/2006/relationships/image" Target="../media/image131.png"/><Relationship Id="rId4" Type="http://schemas.openxmlformats.org/officeDocument/2006/relationships/image" Target="../media/image3.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135.png"/><Relationship Id="rId3" Type="http://schemas.openxmlformats.org/officeDocument/2006/relationships/image" Target="../media/image2.jpeg"/><Relationship Id="rId7" Type="http://schemas.openxmlformats.org/officeDocument/2006/relationships/diagramQuickStyle" Target="../diagrams/quickStyle3.xml"/><Relationship Id="rId12" Type="http://schemas.openxmlformats.org/officeDocument/2006/relationships/image" Target="../media/image13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image" Target="../media/image133.png"/><Relationship Id="rId5" Type="http://schemas.openxmlformats.org/officeDocument/2006/relationships/diagramData" Target="../diagrams/data3.xml"/><Relationship Id="rId10" Type="http://schemas.openxmlformats.org/officeDocument/2006/relationships/image" Target="../media/image5.png"/><Relationship Id="rId4" Type="http://schemas.openxmlformats.org/officeDocument/2006/relationships/image" Target="../media/image3.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7990" y="6102418"/>
            <a:ext cx="968638" cy="7513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loga\logo_c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5912" y="6274289"/>
            <a:ext cx="2398085" cy="499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5936" y="6354812"/>
            <a:ext cx="3699976" cy="369332"/>
          </a:xfrm>
          <a:prstGeom prst="rect">
            <a:avLst/>
          </a:prstGeom>
          <a:noFill/>
        </p:spPr>
        <p:txBody>
          <a:bodyPr wrap="square" rtlCol="0">
            <a:spAutoFit/>
          </a:bodyPr>
          <a:lstStyle/>
          <a:p>
            <a:r>
              <a:rPr lang="pl-PL" b="1" dirty="0" smtClean="0"/>
              <a:t>www6.inra.fr/cost-positive</a:t>
            </a:r>
            <a:endParaRPr lang="pl-PL" b="1" dirty="0"/>
          </a:p>
        </p:txBody>
      </p:sp>
      <p:graphicFrame>
        <p:nvGraphicFramePr>
          <p:cNvPr id="5" name="Diagram 4"/>
          <p:cNvGraphicFramePr/>
          <p:nvPr>
            <p:extLst>
              <p:ext uri="{D42A27DB-BD31-4B8C-83A1-F6EECF244321}">
                <p14:modId xmlns:p14="http://schemas.microsoft.com/office/powerpoint/2010/main" val="26612514"/>
              </p:ext>
            </p:extLst>
          </p:nvPr>
        </p:nvGraphicFramePr>
        <p:xfrm>
          <a:off x="1285054" y="4869159"/>
          <a:ext cx="1054697" cy="8420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Oval 5"/>
          <p:cNvSpPr/>
          <p:nvPr/>
        </p:nvSpPr>
        <p:spPr>
          <a:xfrm>
            <a:off x="1403648" y="1628801"/>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val 6"/>
          <p:cNvSpPr/>
          <p:nvPr/>
        </p:nvSpPr>
        <p:spPr>
          <a:xfrm>
            <a:off x="35496" y="31372"/>
            <a:ext cx="1944216" cy="1813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5278712"/>
            <a:ext cx="1368152" cy="1414654"/>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1027"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58775"/>
          <a:stretch/>
        </p:blipFill>
        <p:spPr bwMode="auto">
          <a:xfrm>
            <a:off x="1295134" y="4765977"/>
            <a:ext cx="878614" cy="840024"/>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15" y="31372"/>
            <a:ext cx="2041523" cy="1813451"/>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334" y="3312803"/>
            <a:ext cx="1474492" cy="1453174"/>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sp>
        <p:nvSpPr>
          <p:cNvPr id="8" name="Rectangle 7"/>
          <p:cNvSpPr/>
          <p:nvPr/>
        </p:nvSpPr>
        <p:spPr>
          <a:xfrm>
            <a:off x="2339752" y="337932"/>
            <a:ext cx="658526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pl-PL" b="1" dirty="0" smtClean="0"/>
              <a:t>COST Action </a:t>
            </a:r>
            <a:r>
              <a:rPr lang="en-US" b="1" dirty="0" smtClean="0"/>
              <a:t>FA </a:t>
            </a:r>
            <a:r>
              <a:rPr lang="en-US" b="1" dirty="0"/>
              <a:t>1403 </a:t>
            </a:r>
            <a:r>
              <a:rPr lang="en-US" b="1" dirty="0" smtClean="0"/>
              <a:t>– </a:t>
            </a:r>
            <a:r>
              <a:rPr lang="en-US" b="1" dirty="0" err="1" smtClean="0"/>
              <a:t>POSITIVe</a:t>
            </a:r>
            <a:endParaRPr lang="pl-PL" b="1" dirty="0" smtClean="0"/>
          </a:p>
          <a:p>
            <a:pPr algn="ctr"/>
            <a:r>
              <a:rPr lang="en-US" b="1" dirty="0" err="1" smtClean="0"/>
              <a:t>Interindividual</a:t>
            </a:r>
            <a:r>
              <a:rPr lang="en-US" b="1" dirty="0" smtClean="0"/>
              <a:t> </a:t>
            </a:r>
            <a:r>
              <a:rPr lang="en-US" b="1" dirty="0"/>
              <a:t>variation </a:t>
            </a:r>
            <a:r>
              <a:rPr lang="en-US" b="1" dirty="0" smtClean="0"/>
              <a:t>in </a:t>
            </a:r>
            <a:r>
              <a:rPr lang="en-US" b="1" dirty="0"/>
              <a:t>response to consumption of plant </a:t>
            </a:r>
            <a:r>
              <a:rPr lang="en-US" b="1" dirty="0" smtClean="0"/>
              <a:t>food</a:t>
            </a:r>
            <a:r>
              <a:rPr lang="pl-PL" b="1" dirty="0" smtClean="0"/>
              <a:t> </a:t>
            </a:r>
            <a:r>
              <a:rPr lang="en-US" b="1" dirty="0" err="1" smtClean="0"/>
              <a:t>bioactives</a:t>
            </a:r>
            <a:r>
              <a:rPr lang="en-US" b="1" dirty="0" smtClean="0"/>
              <a:t> </a:t>
            </a:r>
            <a:r>
              <a:rPr lang="en-US" b="1" dirty="0"/>
              <a:t>and determinants involved</a:t>
            </a:r>
          </a:p>
        </p:txBody>
      </p:sp>
      <p:sp>
        <p:nvSpPr>
          <p:cNvPr id="10" name="TextBox 9"/>
          <p:cNvSpPr txBox="1"/>
          <p:nvPr/>
        </p:nvSpPr>
        <p:spPr>
          <a:xfrm>
            <a:off x="3980160" y="1484784"/>
            <a:ext cx="4929078" cy="175432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l-PL" b="1" dirty="0" smtClean="0"/>
              <a:t>MAIN OBJECTIVE</a:t>
            </a:r>
          </a:p>
          <a:p>
            <a:endParaRPr lang="pl-PL" dirty="0"/>
          </a:p>
          <a:p>
            <a:pPr algn="ctr"/>
            <a:r>
              <a:rPr lang="pl-PL" dirty="0" smtClean="0"/>
              <a:t>Build an open European scientific network to tackle the question of interindividual variation in response to food bioactives consumption</a:t>
            </a:r>
            <a:endParaRPr lang="pl-PL" dirty="0"/>
          </a:p>
        </p:txBody>
      </p:sp>
      <p:sp>
        <p:nvSpPr>
          <p:cNvPr id="11" name="TextBox 10"/>
          <p:cNvSpPr txBox="1"/>
          <p:nvPr/>
        </p:nvSpPr>
        <p:spPr>
          <a:xfrm>
            <a:off x="2612008" y="3513361"/>
            <a:ext cx="6297230" cy="255454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pl-PL" sz="1600" b="1" dirty="0" smtClean="0"/>
              <a:t>WORKING GROUPS</a:t>
            </a:r>
          </a:p>
          <a:p>
            <a:pPr algn="ctr"/>
            <a:endParaRPr lang="pl-PL" sz="1600" b="1" dirty="0" smtClean="0"/>
          </a:p>
          <a:p>
            <a:pPr algn="ctr"/>
            <a:r>
              <a:rPr lang="pl-PL" sz="1600" dirty="0" smtClean="0"/>
              <a:t>WG1: </a:t>
            </a:r>
            <a:r>
              <a:rPr lang="pl-PL" sz="1600" b="1" dirty="0" smtClean="0"/>
              <a:t>Interindividual variation in bioavailability</a:t>
            </a:r>
          </a:p>
          <a:p>
            <a:pPr algn="ctr"/>
            <a:endParaRPr lang="pl-PL" sz="1600" b="1" dirty="0" smtClean="0"/>
          </a:p>
          <a:p>
            <a:pPr algn="ctr"/>
            <a:r>
              <a:rPr lang="pl-PL" sz="1600" dirty="0" smtClean="0"/>
              <a:t>WG2: </a:t>
            </a:r>
            <a:r>
              <a:rPr lang="pl-PL" sz="1600" b="1" dirty="0" smtClean="0"/>
              <a:t>Interindividul variation in the biological responsivenessregarding cardiometabolic endpoints</a:t>
            </a:r>
          </a:p>
          <a:p>
            <a:pPr algn="ctr"/>
            <a:endParaRPr lang="pl-PL" sz="1600" b="1" dirty="0" smtClean="0"/>
          </a:p>
          <a:p>
            <a:pPr algn="ctr"/>
            <a:r>
              <a:rPr lang="pl-PL" sz="1600" dirty="0" smtClean="0"/>
              <a:t>WG3: </a:t>
            </a:r>
            <a:r>
              <a:rPr lang="pl-PL" sz="1600" b="1" dirty="0" smtClean="0"/>
              <a:t>From emerging science to applications</a:t>
            </a:r>
          </a:p>
          <a:p>
            <a:pPr algn="ctr"/>
            <a:endParaRPr lang="pl-PL" sz="1600" b="1" dirty="0" smtClean="0"/>
          </a:p>
          <a:p>
            <a:pPr algn="ctr"/>
            <a:r>
              <a:rPr lang="pl-PL" sz="1600" dirty="0" smtClean="0"/>
              <a:t>Focus Group: </a:t>
            </a:r>
            <a:r>
              <a:rPr lang="pl-PL" sz="1600" b="1" dirty="0" smtClean="0"/>
              <a:t>Communication and dissemination</a:t>
            </a:r>
            <a:endParaRPr lang="pl-PL" sz="1600" b="1" dirty="0"/>
          </a:p>
        </p:txBody>
      </p:sp>
      <p:pic>
        <p:nvPicPr>
          <p:cNvPr id="21"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28801"/>
            <a:ext cx="1872208" cy="172819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57816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alphaModFix amt="76000"/>
            <a:extLst>
              <a:ext uri="{BEBA8EAE-BF5A-486C-A8C5-ECC9F3942E4B}">
                <a14:imgProps xmlns:a14="http://schemas.microsoft.com/office/drawing/2010/main">
                  <a14:imgLayer r:embed="rId4">
                    <a14:imgEffect>
                      <a14:saturation sat="0"/>
                    </a14:imgEffect>
                  </a14:imgLayer>
                </a14:imgProps>
              </a:ext>
            </a:extLst>
          </a:blip>
          <a:srcRect l="1227" r="1747" b="4240"/>
          <a:stretch/>
        </p:blipFill>
        <p:spPr>
          <a:xfrm>
            <a:off x="1298001" y="1784706"/>
            <a:ext cx="6333309" cy="3891331"/>
          </a:xfrm>
          <a:prstGeom prst="rect">
            <a:avLst/>
          </a:prstGeom>
          <a:noFill/>
          <a:ln>
            <a:noFill/>
          </a:ln>
        </p:spPr>
      </p:pic>
      <p:pic>
        <p:nvPicPr>
          <p:cNvPr id="7" name="Image 6"/>
          <p:cNvPicPr>
            <a:picLocks noChangeAspect="1"/>
          </p:cNvPicPr>
          <p:nvPr/>
        </p:nvPicPr>
        <p:blipFill>
          <a:blip r:embed="rId5"/>
          <a:stretch>
            <a:fillRect/>
          </a:stretch>
        </p:blipFill>
        <p:spPr>
          <a:xfrm rot="2323111">
            <a:off x="3643285" y="3572794"/>
            <a:ext cx="249303" cy="226725"/>
          </a:xfrm>
          <a:prstGeom prst="rect">
            <a:avLst/>
          </a:prstGeom>
        </p:spPr>
      </p:pic>
      <p:pic>
        <p:nvPicPr>
          <p:cNvPr id="11" name="Image 10"/>
          <p:cNvPicPr>
            <a:picLocks noChangeAspect="1"/>
          </p:cNvPicPr>
          <p:nvPr/>
        </p:nvPicPr>
        <p:blipFill>
          <a:blip r:embed="rId5"/>
          <a:stretch>
            <a:fillRect/>
          </a:stretch>
        </p:blipFill>
        <p:spPr>
          <a:xfrm rot="20614229">
            <a:off x="4220657" y="4015865"/>
            <a:ext cx="295736" cy="268952"/>
          </a:xfrm>
          <a:prstGeom prst="rect">
            <a:avLst/>
          </a:prstGeom>
        </p:spPr>
      </p:pic>
      <p:pic>
        <p:nvPicPr>
          <p:cNvPr id="17" name="Image 16"/>
          <p:cNvPicPr>
            <a:picLocks noChangeAspect="1"/>
          </p:cNvPicPr>
          <p:nvPr/>
        </p:nvPicPr>
        <p:blipFill>
          <a:blip r:embed="rId5"/>
          <a:stretch>
            <a:fillRect/>
          </a:stretch>
        </p:blipFill>
        <p:spPr>
          <a:xfrm rot="1105937">
            <a:off x="4505443" y="3446279"/>
            <a:ext cx="279202" cy="253916"/>
          </a:xfrm>
          <a:prstGeom prst="rect">
            <a:avLst/>
          </a:prstGeom>
        </p:spPr>
      </p:pic>
      <p:pic>
        <p:nvPicPr>
          <p:cNvPr id="18" name="Image 17"/>
          <p:cNvPicPr>
            <a:picLocks noChangeAspect="1"/>
          </p:cNvPicPr>
          <p:nvPr/>
        </p:nvPicPr>
        <p:blipFill>
          <a:blip r:embed="rId5"/>
          <a:stretch>
            <a:fillRect/>
          </a:stretch>
        </p:blipFill>
        <p:spPr>
          <a:xfrm rot="20614229">
            <a:off x="4223081" y="3485897"/>
            <a:ext cx="293550" cy="266964"/>
          </a:xfrm>
          <a:prstGeom prst="rect">
            <a:avLst/>
          </a:prstGeom>
        </p:spPr>
      </p:pic>
      <p:pic>
        <p:nvPicPr>
          <p:cNvPr id="19" name="Image 18"/>
          <p:cNvPicPr>
            <a:picLocks noChangeAspect="1"/>
          </p:cNvPicPr>
          <p:nvPr/>
        </p:nvPicPr>
        <p:blipFill>
          <a:blip r:embed="rId5"/>
          <a:stretch>
            <a:fillRect/>
          </a:stretch>
        </p:blipFill>
        <p:spPr>
          <a:xfrm rot="290783">
            <a:off x="4277784" y="3522014"/>
            <a:ext cx="331745" cy="301700"/>
          </a:xfrm>
          <a:prstGeom prst="rect">
            <a:avLst/>
          </a:prstGeom>
        </p:spPr>
      </p:pic>
      <p:pic>
        <p:nvPicPr>
          <p:cNvPr id="30" name="Image 29"/>
          <p:cNvPicPr>
            <a:picLocks noChangeAspect="1"/>
          </p:cNvPicPr>
          <p:nvPr/>
        </p:nvPicPr>
        <p:blipFill>
          <a:blip r:embed="rId5"/>
          <a:stretch>
            <a:fillRect/>
          </a:stretch>
        </p:blipFill>
        <p:spPr>
          <a:xfrm rot="2110130">
            <a:off x="4384278" y="3157899"/>
            <a:ext cx="265260" cy="241236"/>
          </a:xfrm>
          <a:prstGeom prst="rect">
            <a:avLst/>
          </a:prstGeom>
        </p:spPr>
      </p:pic>
      <p:pic>
        <p:nvPicPr>
          <p:cNvPr id="34" name="Image 33"/>
          <p:cNvPicPr>
            <a:picLocks noChangeAspect="1"/>
          </p:cNvPicPr>
          <p:nvPr/>
        </p:nvPicPr>
        <p:blipFill>
          <a:blip r:embed="rId5"/>
          <a:stretch>
            <a:fillRect/>
          </a:stretch>
        </p:blipFill>
        <p:spPr>
          <a:xfrm rot="20614229">
            <a:off x="2665171" y="5169213"/>
            <a:ext cx="294533" cy="267858"/>
          </a:xfrm>
          <a:prstGeom prst="rect">
            <a:avLst/>
          </a:prstGeom>
        </p:spPr>
      </p:pic>
      <p:pic>
        <p:nvPicPr>
          <p:cNvPr id="36" name="Image 35"/>
          <p:cNvPicPr>
            <a:picLocks noChangeAspect="1"/>
          </p:cNvPicPr>
          <p:nvPr/>
        </p:nvPicPr>
        <p:blipFill>
          <a:blip r:embed="rId5"/>
          <a:stretch>
            <a:fillRect/>
          </a:stretch>
        </p:blipFill>
        <p:spPr>
          <a:xfrm rot="20614229">
            <a:off x="2273574" y="4700356"/>
            <a:ext cx="298215" cy="271207"/>
          </a:xfrm>
          <a:prstGeom prst="rect">
            <a:avLst/>
          </a:prstGeom>
        </p:spPr>
      </p:pic>
      <p:pic>
        <p:nvPicPr>
          <p:cNvPr id="41" name="Image 40"/>
          <p:cNvPicPr>
            <a:picLocks noChangeAspect="1"/>
          </p:cNvPicPr>
          <p:nvPr/>
        </p:nvPicPr>
        <p:blipFill>
          <a:blip r:embed="rId5"/>
          <a:stretch>
            <a:fillRect/>
          </a:stretch>
        </p:blipFill>
        <p:spPr>
          <a:xfrm rot="20614229">
            <a:off x="2773211" y="4773476"/>
            <a:ext cx="295813" cy="269022"/>
          </a:xfrm>
          <a:prstGeom prst="rect">
            <a:avLst/>
          </a:prstGeom>
        </p:spPr>
      </p:pic>
      <p:pic>
        <p:nvPicPr>
          <p:cNvPr id="44" name="Image 43"/>
          <p:cNvPicPr>
            <a:picLocks noChangeAspect="1"/>
          </p:cNvPicPr>
          <p:nvPr/>
        </p:nvPicPr>
        <p:blipFill>
          <a:blip r:embed="rId5"/>
          <a:stretch>
            <a:fillRect/>
          </a:stretch>
        </p:blipFill>
        <p:spPr>
          <a:xfrm rot="1105937">
            <a:off x="5074019" y="2718239"/>
            <a:ext cx="286702" cy="260736"/>
          </a:xfrm>
          <a:prstGeom prst="rect">
            <a:avLst/>
          </a:prstGeom>
        </p:spPr>
      </p:pic>
      <p:grpSp>
        <p:nvGrpSpPr>
          <p:cNvPr id="211" name="Grouper 210"/>
          <p:cNvGrpSpPr/>
          <p:nvPr/>
        </p:nvGrpSpPr>
        <p:grpSpPr>
          <a:xfrm>
            <a:off x="3461171" y="549267"/>
            <a:ext cx="1414894" cy="1082193"/>
            <a:chOff x="3630500" y="234611"/>
            <a:chExt cx="1533993" cy="1109150"/>
          </a:xfrm>
        </p:grpSpPr>
        <p:pic>
          <p:nvPicPr>
            <p:cNvPr id="23" name="Image 22"/>
            <p:cNvPicPr>
              <a:picLocks noChangeAspect="1"/>
            </p:cNvPicPr>
            <p:nvPr/>
          </p:nvPicPr>
          <p:blipFill>
            <a:blip r:embed="rId6">
              <a:alphaModFix amt="72000"/>
            </a:blip>
            <a:stretch>
              <a:fillRect/>
            </a:stretch>
          </p:blipFill>
          <p:spPr>
            <a:xfrm>
              <a:off x="3630500" y="234611"/>
              <a:ext cx="1533993" cy="1109150"/>
            </a:xfrm>
            <a:prstGeom prst="rect">
              <a:avLst/>
            </a:prstGeom>
          </p:spPr>
        </p:pic>
        <p:pic>
          <p:nvPicPr>
            <p:cNvPr id="15" name="Image 14"/>
            <p:cNvPicPr>
              <a:picLocks noChangeAspect="1"/>
            </p:cNvPicPr>
            <p:nvPr/>
          </p:nvPicPr>
          <p:blipFill>
            <a:blip r:embed="rId7"/>
            <a:stretch>
              <a:fillRect/>
            </a:stretch>
          </p:blipFill>
          <p:spPr>
            <a:xfrm>
              <a:off x="3897105" y="375207"/>
              <a:ext cx="791752" cy="302317"/>
            </a:xfrm>
            <a:prstGeom prst="rect">
              <a:avLst/>
            </a:prstGeom>
            <a:ln>
              <a:noFill/>
            </a:ln>
            <a:effectLst>
              <a:outerShdw blurRad="292100" dist="139700" dir="2700000" algn="tl" rotWithShape="0">
                <a:srgbClr val="333333">
                  <a:alpha val="65000"/>
                </a:srgbClr>
              </a:outerShdw>
            </a:effectLst>
          </p:spPr>
        </p:pic>
        <p:pic>
          <p:nvPicPr>
            <p:cNvPr id="21" name="Image 20"/>
            <p:cNvPicPr>
              <a:picLocks noChangeAspect="1"/>
            </p:cNvPicPr>
            <p:nvPr/>
          </p:nvPicPr>
          <p:blipFill rotWithShape="1">
            <a:blip r:embed="rId8"/>
            <a:srcRect l="7868" t="15249" r="7286" b="12373"/>
            <a:stretch/>
          </p:blipFill>
          <p:spPr>
            <a:xfrm>
              <a:off x="4271794" y="793885"/>
              <a:ext cx="752095" cy="355236"/>
            </a:xfrm>
            <a:prstGeom prst="rect">
              <a:avLst/>
            </a:prstGeom>
            <a:ln>
              <a:noFill/>
            </a:ln>
            <a:effectLst>
              <a:outerShdw blurRad="292100" dist="139700" dir="2700000" algn="tl" rotWithShape="0">
                <a:srgbClr val="333333">
                  <a:alpha val="65000"/>
                </a:srgbClr>
              </a:outerShdw>
            </a:effectLst>
          </p:spPr>
        </p:pic>
      </p:grpSp>
      <p:grpSp>
        <p:nvGrpSpPr>
          <p:cNvPr id="194" name="Grouper 193"/>
          <p:cNvGrpSpPr/>
          <p:nvPr/>
        </p:nvGrpSpPr>
        <p:grpSpPr>
          <a:xfrm>
            <a:off x="2875898" y="5713283"/>
            <a:ext cx="1120258" cy="1094529"/>
            <a:chOff x="3045228" y="5662484"/>
            <a:chExt cx="1120258" cy="1094529"/>
          </a:xfrm>
        </p:grpSpPr>
        <p:pic>
          <p:nvPicPr>
            <p:cNvPr id="130" name="Image 129"/>
            <p:cNvPicPr>
              <a:picLocks noChangeAspect="1"/>
            </p:cNvPicPr>
            <p:nvPr/>
          </p:nvPicPr>
          <p:blipFill>
            <a:blip r:embed="rId9"/>
            <a:stretch>
              <a:fillRect/>
            </a:stretch>
          </p:blipFill>
          <p:spPr>
            <a:xfrm>
              <a:off x="3045228" y="5662484"/>
              <a:ext cx="1120258" cy="1094529"/>
            </a:xfrm>
            <a:prstGeom prst="rect">
              <a:avLst/>
            </a:prstGeom>
          </p:spPr>
        </p:pic>
        <p:pic>
          <p:nvPicPr>
            <p:cNvPr id="128" name="Image 127"/>
            <p:cNvPicPr>
              <a:picLocks noChangeAspect="1"/>
            </p:cNvPicPr>
            <p:nvPr/>
          </p:nvPicPr>
          <p:blipFill>
            <a:blip r:embed="rId10"/>
            <a:stretch>
              <a:fillRect/>
            </a:stretch>
          </p:blipFill>
          <p:spPr>
            <a:xfrm>
              <a:off x="3461837" y="5988218"/>
              <a:ext cx="521059" cy="304444"/>
            </a:xfrm>
            <a:prstGeom prst="rect">
              <a:avLst/>
            </a:prstGeom>
            <a:ln>
              <a:noFill/>
            </a:ln>
            <a:effectLst>
              <a:outerShdw blurRad="292100" dist="139700" dir="2700000" algn="tl" rotWithShape="0">
                <a:srgbClr val="333333">
                  <a:alpha val="65000"/>
                </a:srgbClr>
              </a:outerShdw>
            </a:effectLst>
          </p:spPr>
        </p:pic>
        <p:pic>
          <p:nvPicPr>
            <p:cNvPr id="67" name="Image 66"/>
            <p:cNvPicPr>
              <a:picLocks noChangeAspect="1"/>
            </p:cNvPicPr>
            <p:nvPr/>
          </p:nvPicPr>
          <p:blipFill>
            <a:blip r:embed="rId11"/>
            <a:stretch>
              <a:fillRect/>
            </a:stretch>
          </p:blipFill>
          <p:spPr>
            <a:xfrm>
              <a:off x="3053434" y="6400409"/>
              <a:ext cx="592712" cy="271684"/>
            </a:xfrm>
            <a:prstGeom prst="rect">
              <a:avLst/>
            </a:prstGeom>
            <a:ln>
              <a:noFill/>
            </a:ln>
            <a:effectLst>
              <a:outerShdw blurRad="292100" dist="139700" dir="2700000" algn="tl" rotWithShape="0">
                <a:srgbClr val="333333">
                  <a:alpha val="65000"/>
                </a:srgbClr>
              </a:outerShdw>
            </a:effectLst>
          </p:spPr>
        </p:pic>
      </p:grpSp>
      <p:pic>
        <p:nvPicPr>
          <p:cNvPr id="50" name="Image 49"/>
          <p:cNvPicPr>
            <a:picLocks noChangeAspect="1"/>
          </p:cNvPicPr>
          <p:nvPr/>
        </p:nvPicPr>
        <p:blipFill>
          <a:blip r:embed="rId5"/>
          <a:stretch>
            <a:fillRect/>
          </a:stretch>
        </p:blipFill>
        <p:spPr>
          <a:xfrm rot="242355">
            <a:off x="4926446" y="2815130"/>
            <a:ext cx="313630" cy="335462"/>
          </a:xfrm>
          <a:prstGeom prst="rect">
            <a:avLst/>
          </a:prstGeom>
        </p:spPr>
      </p:pic>
      <p:pic>
        <p:nvPicPr>
          <p:cNvPr id="51" name="Image 50"/>
          <p:cNvPicPr>
            <a:picLocks noChangeAspect="1"/>
          </p:cNvPicPr>
          <p:nvPr/>
        </p:nvPicPr>
        <p:blipFill>
          <a:blip r:embed="rId5"/>
          <a:stretch>
            <a:fillRect/>
          </a:stretch>
        </p:blipFill>
        <p:spPr>
          <a:xfrm rot="2110130">
            <a:off x="5339083" y="2850850"/>
            <a:ext cx="252770" cy="229878"/>
          </a:xfrm>
          <a:prstGeom prst="rect">
            <a:avLst/>
          </a:prstGeom>
        </p:spPr>
      </p:pic>
      <p:pic>
        <p:nvPicPr>
          <p:cNvPr id="52" name="Image 51"/>
          <p:cNvPicPr>
            <a:picLocks noChangeAspect="1"/>
          </p:cNvPicPr>
          <p:nvPr/>
        </p:nvPicPr>
        <p:blipFill>
          <a:blip r:embed="rId5"/>
          <a:stretch>
            <a:fillRect/>
          </a:stretch>
        </p:blipFill>
        <p:spPr>
          <a:xfrm rot="2110130">
            <a:off x="6168838" y="3750464"/>
            <a:ext cx="283357" cy="257694"/>
          </a:xfrm>
          <a:prstGeom prst="rect">
            <a:avLst/>
          </a:prstGeom>
        </p:spPr>
      </p:pic>
      <p:pic>
        <p:nvPicPr>
          <p:cNvPr id="57" name="Image 56"/>
          <p:cNvPicPr>
            <a:picLocks noChangeAspect="1"/>
          </p:cNvPicPr>
          <p:nvPr/>
        </p:nvPicPr>
        <p:blipFill>
          <a:blip r:embed="rId5"/>
          <a:stretch>
            <a:fillRect/>
          </a:stretch>
        </p:blipFill>
        <p:spPr>
          <a:xfrm rot="20614229">
            <a:off x="2231635" y="3317712"/>
            <a:ext cx="292645" cy="266141"/>
          </a:xfrm>
          <a:prstGeom prst="rect">
            <a:avLst/>
          </a:prstGeom>
        </p:spPr>
      </p:pic>
      <p:pic>
        <p:nvPicPr>
          <p:cNvPr id="62" name="Image 61"/>
          <p:cNvPicPr>
            <a:picLocks noChangeAspect="1"/>
          </p:cNvPicPr>
          <p:nvPr/>
        </p:nvPicPr>
        <p:blipFill>
          <a:blip r:embed="rId5"/>
          <a:stretch>
            <a:fillRect/>
          </a:stretch>
        </p:blipFill>
        <p:spPr>
          <a:xfrm rot="1105937">
            <a:off x="4906512" y="4346561"/>
            <a:ext cx="327550" cy="297885"/>
          </a:xfrm>
          <a:prstGeom prst="rect">
            <a:avLst/>
          </a:prstGeom>
        </p:spPr>
      </p:pic>
      <p:pic>
        <p:nvPicPr>
          <p:cNvPr id="64" name="Image 63"/>
          <p:cNvPicPr>
            <a:picLocks noChangeAspect="1"/>
          </p:cNvPicPr>
          <p:nvPr/>
        </p:nvPicPr>
        <p:blipFill>
          <a:blip r:embed="rId5"/>
          <a:stretch>
            <a:fillRect/>
          </a:stretch>
        </p:blipFill>
        <p:spPr>
          <a:xfrm rot="1105937">
            <a:off x="5302556" y="3337408"/>
            <a:ext cx="281232" cy="255762"/>
          </a:xfrm>
          <a:prstGeom prst="rect">
            <a:avLst/>
          </a:prstGeom>
        </p:spPr>
      </p:pic>
      <p:pic>
        <p:nvPicPr>
          <p:cNvPr id="66" name="Image 65"/>
          <p:cNvPicPr>
            <a:picLocks noChangeAspect="1"/>
          </p:cNvPicPr>
          <p:nvPr/>
        </p:nvPicPr>
        <p:blipFill>
          <a:blip r:embed="rId5"/>
          <a:stretch>
            <a:fillRect/>
          </a:stretch>
        </p:blipFill>
        <p:spPr>
          <a:xfrm rot="2110130">
            <a:off x="6324482" y="4130079"/>
            <a:ext cx="296642" cy="269776"/>
          </a:xfrm>
          <a:prstGeom prst="rect">
            <a:avLst/>
          </a:prstGeom>
        </p:spPr>
      </p:pic>
      <p:pic>
        <p:nvPicPr>
          <p:cNvPr id="74" name="Image 73"/>
          <p:cNvPicPr>
            <a:picLocks noChangeAspect="1"/>
          </p:cNvPicPr>
          <p:nvPr/>
        </p:nvPicPr>
        <p:blipFill>
          <a:blip r:embed="rId5"/>
          <a:stretch>
            <a:fillRect/>
          </a:stretch>
        </p:blipFill>
        <p:spPr>
          <a:xfrm rot="1105937">
            <a:off x="4515219" y="2680320"/>
            <a:ext cx="287658" cy="261606"/>
          </a:xfrm>
          <a:prstGeom prst="rect">
            <a:avLst/>
          </a:prstGeom>
        </p:spPr>
      </p:pic>
      <p:pic>
        <p:nvPicPr>
          <p:cNvPr id="76" name="Image 75"/>
          <p:cNvPicPr>
            <a:picLocks noChangeAspect="1"/>
          </p:cNvPicPr>
          <p:nvPr/>
        </p:nvPicPr>
        <p:blipFill>
          <a:blip r:embed="rId5"/>
          <a:stretch>
            <a:fillRect/>
          </a:stretch>
        </p:blipFill>
        <p:spPr>
          <a:xfrm rot="20614229">
            <a:off x="4368862" y="2900728"/>
            <a:ext cx="294118" cy="267481"/>
          </a:xfrm>
          <a:prstGeom prst="rect">
            <a:avLst/>
          </a:prstGeom>
        </p:spPr>
      </p:pic>
      <p:pic>
        <p:nvPicPr>
          <p:cNvPr id="90" name="Image 89"/>
          <p:cNvPicPr>
            <a:picLocks noChangeAspect="1"/>
          </p:cNvPicPr>
          <p:nvPr/>
        </p:nvPicPr>
        <p:blipFill>
          <a:blip r:embed="rId5"/>
          <a:stretch>
            <a:fillRect/>
          </a:stretch>
        </p:blipFill>
        <p:spPr>
          <a:xfrm rot="1105937">
            <a:off x="3001320" y="3019069"/>
            <a:ext cx="284755" cy="258966"/>
          </a:xfrm>
          <a:prstGeom prst="rect">
            <a:avLst/>
          </a:prstGeom>
        </p:spPr>
      </p:pic>
      <p:pic>
        <p:nvPicPr>
          <p:cNvPr id="91" name="Image 90"/>
          <p:cNvPicPr>
            <a:picLocks noChangeAspect="1"/>
          </p:cNvPicPr>
          <p:nvPr/>
        </p:nvPicPr>
        <p:blipFill>
          <a:blip r:embed="rId5"/>
          <a:stretch>
            <a:fillRect/>
          </a:stretch>
        </p:blipFill>
        <p:spPr>
          <a:xfrm rot="19556875">
            <a:off x="2796105" y="3255923"/>
            <a:ext cx="255348" cy="232222"/>
          </a:xfrm>
          <a:prstGeom prst="rect">
            <a:avLst/>
          </a:prstGeom>
        </p:spPr>
      </p:pic>
      <p:pic>
        <p:nvPicPr>
          <p:cNvPr id="92" name="Image 91"/>
          <p:cNvPicPr>
            <a:picLocks noChangeAspect="1"/>
          </p:cNvPicPr>
          <p:nvPr/>
        </p:nvPicPr>
        <p:blipFill>
          <a:blip r:embed="rId5"/>
          <a:stretch>
            <a:fillRect/>
          </a:stretch>
        </p:blipFill>
        <p:spPr>
          <a:xfrm rot="20614229">
            <a:off x="2930386" y="3488987"/>
            <a:ext cx="289423" cy="263211"/>
          </a:xfrm>
          <a:prstGeom prst="rect">
            <a:avLst/>
          </a:prstGeom>
        </p:spPr>
      </p:pic>
      <p:pic>
        <p:nvPicPr>
          <p:cNvPr id="93" name="Image 92"/>
          <p:cNvPicPr>
            <a:picLocks noChangeAspect="1"/>
          </p:cNvPicPr>
          <p:nvPr/>
        </p:nvPicPr>
        <p:blipFill>
          <a:blip r:embed="rId5"/>
          <a:stretch>
            <a:fillRect/>
          </a:stretch>
        </p:blipFill>
        <p:spPr>
          <a:xfrm rot="2110130">
            <a:off x="3231962" y="3336640"/>
            <a:ext cx="267719" cy="243473"/>
          </a:xfrm>
          <a:prstGeom prst="rect">
            <a:avLst/>
          </a:prstGeom>
        </p:spPr>
      </p:pic>
      <p:pic>
        <p:nvPicPr>
          <p:cNvPr id="94" name="Image 93"/>
          <p:cNvPicPr>
            <a:picLocks noChangeAspect="1"/>
          </p:cNvPicPr>
          <p:nvPr/>
        </p:nvPicPr>
        <p:blipFill>
          <a:blip r:embed="rId5"/>
          <a:stretch>
            <a:fillRect/>
          </a:stretch>
        </p:blipFill>
        <p:spPr>
          <a:xfrm rot="2110130">
            <a:off x="3110089" y="3153083"/>
            <a:ext cx="269579" cy="245164"/>
          </a:xfrm>
          <a:prstGeom prst="rect">
            <a:avLst/>
          </a:prstGeom>
        </p:spPr>
      </p:pic>
      <p:pic>
        <p:nvPicPr>
          <p:cNvPr id="105" name="Image 104"/>
          <p:cNvPicPr>
            <a:picLocks noChangeAspect="1"/>
          </p:cNvPicPr>
          <p:nvPr/>
        </p:nvPicPr>
        <p:blipFill>
          <a:blip r:embed="rId5"/>
          <a:stretch>
            <a:fillRect/>
          </a:stretch>
        </p:blipFill>
        <p:spPr>
          <a:xfrm rot="20614229">
            <a:off x="3328431" y="3776780"/>
            <a:ext cx="292117" cy="265661"/>
          </a:xfrm>
          <a:prstGeom prst="rect">
            <a:avLst/>
          </a:prstGeom>
        </p:spPr>
      </p:pic>
      <p:pic>
        <p:nvPicPr>
          <p:cNvPr id="106" name="Image 105"/>
          <p:cNvPicPr>
            <a:picLocks noChangeAspect="1"/>
          </p:cNvPicPr>
          <p:nvPr/>
        </p:nvPicPr>
        <p:blipFill>
          <a:blip r:embed="rId5"/>
          <a:stretch>
            <a:fillRect/>
          </a:stretch>
        </p:blipFill>
        <p:spPr>
          <a:xfrm rot="1105937">
            <a:off x="3067107" y="4085379"/>
            <a:ext cx="290409" cy="264108"/>
          </a:xfrm>
          <a:prstGeom prst="rect">
            <a:avLst/>
          </a:prstGeom>
        </p:spPr>
      </p:pic>
      <p:pic>
        <p:nvPicPr>
          <p:cNvPr id="107" name="Image 106"/>
          <p:cNvPicPr>
            <a:picLocks noChangeAspect="1"/>
          </p:cNvPicPr>
          <p:nvPr/>
        </p:nvPicPr>
        <p:blipFill>
          <a:blip r:embed="rId5"/>
          <a:stretch>
            <a:fillRect/>
          </a:stretch>
        </p:blipFill>
        <p:spPr>
          <a:xfrm rot="2110130">
            <a:off x="3730509" y="3920252"/>
            <a:ext cx="263552" cy="239683"/>
          </a:xfrm>
          <a:prstGeom prst="rect">
            <a:avLst/>
          </a:prstGeom>
        </p:spPr>
      </p:pic>
      <p:pic>
        <p:nvPicPr>
          <p:cNvPr id="29" name="Image 28"/>
          <p:cNvPicPr>
            <a:picLocks noChangeAspect="1"/>
          </p:cNvPicPr>
          <p:nvPr/>
        </p:nvPicPr>
        <p:blipFill>
          <a:blip r:embed="rId5"/>
          <a:stretch>
            <a:fillRect/>
          </a:stretch>
        </p:blipFill>
        <p:spPr>
          <a:xfrm rot="20614229">
            <a:off x="4076734" y="3142003"/>
            <a:ext cx="295015" cy="268297"/>
          </a:xfrm>
          <a:prstGeom prst="rect">
            <a:avLst/>
          </a:prstGeom>
        </p:spPr>
      </p:pic>
      <p:pic>
        <p:nvPicPr>
          <p:cNvPr id="120" name="Image 119"/>
          <p:cNvPicPr>
            <a:picLocks noChangeAspect="1"/>
          </p:cNvPicPr>
          <p:nvPr/>
        </p:nvPicPr>
        <p:blipFill>
          <a:blip r:embed="rId5"/>
          <a:stretch>
            <a:fillRect/>
          </a:stretch>
        </p:blipFill>
        <p:spPr>
          <a:xfrm rot="16477795">
            <a:off x="3432405" y="4478665"/>
            <a:ext cx="311166" cy="304475"/>
          </a:xfrm>
          <a:prstGeom prst="rect">
            <a:avLst/>
          </a:prstGeom>
        </p:spPr>
      </p:pic>
      <p:pic>
        <p:nvPicPr>
          <p:cNvPr id="115" name="Image 114"/>
          <p:cNvPicPr>
            <a:picLocks noChangeAspect="1"/>
          </p:cNvPicPr>
          <p:nvPr/>
        </p:nvPicPr>
        <p:blipFill rotWithShape="1">
          <a:blip r:embed="rId12">
            <a:extLst>
              <a:ext uri="{BEBA8EAE-BF5A-486C-A8C5-ECC9F3942E4B}">
                <a14:imgProps xmlns:a14="http://schemas.microsoft.com/office/drawing/2010/main">
                  <a14:imgLayer r:embed="rId13">
                    <a14:imgEffect>
                      <a14:backgroundRemoval t="8008" b="93848" l="27266" r="76641">
                        <a14:foregroundMark x1="94453" y1="90234" x2="94453" y2="90234"/>
                      </a14:backgroundRemoval>
                    </a14:imgEffect>
                  </a14:imgLayer>
                </a14:imgProps>
              </a:ext>
            </a:extLst>
          </a:blip>
          <a:srcRect l="21514" t="6502" r="20662" b="4674"/>
          <a:stretch/>
        </p:blipFill>
        <p:spPr>
          <a:xfrm>
            <a:off x="2551930" y="4680085"/>
            <a:ext cx="220501" cy="261235"/>
          </a:xfrm>
          <a:prstGeom prst="rect">
            <a:avLst/>
          </a:prstGeom>
        </p:spPr>
      </p:pic>
      <p:grpSp>
        <p:nvGrpSpPr>
          <p:cNvPr id="215" name="Grouper 214"/>
          <p:cNvGrpSpPr/>
          <p:nvPr/>
        </p:nvGrpSpPr>
        <p:grpSpPr>
          <a:xfrm>
            <a:off x="7390296" y="508580"/>
            <a:ext cx="1356089" cy="1477198"/>
            <a:chOff x="7441164" y="27441"/>
            <a:chExt cx="1470238" cy="1513995"/>
          </a:xfrm>
        </p:grpSpPr>
        <p:pic>
          <p:nvPicPr>
            <p:cNvPr id="49" name="Image 48"/>
            <p:cNvPicPr>
              <a:picLocks noChangeAspect="1"/>
            </p:cNvPicPr>
            <p:nvPr/>
          </p:nvPicPr>
          <p:blipFill>
            <a:blip r:embed="rId14"/>
            <a:stretch>
              <a:fillRect/>
            </a:stretch>
          </p:blipFill>
          <p:spPr>
            <a:xfrm>
              <a:off x="7441164" y="27441"/>
              <a:ext cx="1470238" cy="1513995"/>
            </a:xfrm>
            <a:prstGeom prst="rect">
              <a:avLst/>
            </a:prstGeom>
          </p:spPr>
        </p:pic>
        <p:pic>
          <p:nvPicPr>
            <p:cNvPr id="43" name="Image 42"/>
            <p:cNvPicPr>
              <a:picLocks noChangeAspect="1"/>
            </p:cNvPicPr>
            <p:nvPr/>
          </p:nvPicPr>
          <p:blipFill>
            <a:blip r:embed="rId15"/>
            <a:stretch>
              <a:fillRect/>
            </a:stretch>
          </p:blipFill>
          <p:spPr>
            <a:xfrm>
              <a:off x="7703017" y="735607"/>
              <a:ext cx="481191" cy="404227"/>
            </a:xfrm>
            <a:prstGeom prst="rect">
              <a:avLst/>
            </a:prstGeom>
            <a:ln>
              <a:noFill/>
            </a:ln>
            <a:effectLst>
              <a:outerShdw blurRad="292100" dist="139700" dir="2700000" algn="tl" rotWithShape="0">
                <a:srgbClr val="333333">
                  <a:alpha val="65000"/>
                </a:srgbClr>
              </a:outerShdw>
            </a:effectLst>
          </p:spPr>
        </p:pic>
        <p:pic>
          <p:nvPicPr>
            <p:cNvPr id="46" name="Image 45"/>
            <p:cNvPicPr>
              <a:picLocks noChangeAspect="1"/>
            </p:cNvPicPr>
            <p:nvPr/>
          </p:nvPicPr>
          <p:blipFill>
            <a:blip r:embed="rId16"/>
            <a:stretch>
              <a:fillRect/>
            </a:stretch>
          </p:blipFill>
          <p:spPr>
            <a:xfrm>
              <a:off x="8274387" y="1036173"/>
              <a:ext cx="588252" cy="442080"/>
            </a:xfrm>
            <a:prstGeom prst="rect">
              <a:avLst/>
            </a:prstGeom>
            <a:ln>
              <a:noFill/>
            </a:ln>
            <a:effectLst>
              <a:outerShdw blurRad="292100" dist="139700" dir="2700000" algn="tl" rotWithShape="0">
                <a:srgbClr val="333333">
                  <a:alpha val="65000"/>
                </a:srgbClr>
              </a:outerShdw>
            </a:effectLst>
          </p:spPr>
        </p:pic>
        <p:pic>
          <p:nvPicPr>
            <p:cNvPr id="47" name="Image 46"/>
            <p:cNvPicPr>
              <a:picLocks noChangeAspect="1"/>
            </p:cNvPicPr>
            <p:nvPr/>
          </p:nvPicPr>
          <p:blipFill>
            <a:blip r:embed="rId17"/>
            <a:stretch>
              <a:fillRect/>
            </a:stretch>
          </p:blipFill>
          <p:spPr>
            <a:xfrm>
              <a:off x="8149078" y="432614"/>
              <a:ext cx="648175" cy="296336"/>
            </a:xfrm>
            <a:prstGeom prst="rect">
              <a:avLst/>
            </a:prstGeom>
            <a:ln>
              <a:noFill/>
            </a:ln>
            <a:effectLst>
              <a:outerShdw blurRad="292100" dist="139700" dir="2700000" algn="tl" rotWithShape="0">
                <a:srgbClr val="333333">
                  <a:alpha val="65000"/>
                </a:srgbClr>
              </a:outerShdw>
            </a:effectLst>
          </p:spPr>
        </p:pic>
        <p:pic>
          <p:nvPicPr>
            <p:cNvPr id="116" name="Image 115"/>
            <p:cNvPicPr>
              <a:picLocks noChangeAspect="1"/>
            </p:cNvPicPr>
            <p:nvPr/>
          </p:nvPicPr>
          <p:blipFill>
            <a:blip r:embed="rId18"/>
            <a:stretch>
              <a:fillRect/>
            </a:stretch>
          </p:blipFill>
          <p:spPr>
            <a:xfrm>
              <a:off x="7441164" y="64238"/>
              <a:ext cx="1022356" cy="242613"/>
            </a:xfrm>
            <a:prstGeom prst="rect">
              <a:avLst/>
            </a:prstGeom>
            <a:ln>
              <a:noFill/>
            </a:ln>
            <a:effectLst>
              <a:outerShdw blurRad="292100" dist="139700" dir="2700000" algn="tl" rotWithShape="0">
                <a:srgbClr val="333333">
                  <a:alpha val="65000"/>
                </a:srgbClr>
              </a:outerShdw>
            </a:effectLst>
          </p:spPr>
        </p:pic>
      </p:grpSp>
      <p:pic>
        <p:nvPicPr>
          <p:cNvPr id="117" name="Image 116"/>
          <p:cNvPicPr>
            <a:picLocks noChangeAspect="1"/>
          </p:cNvPicPr>
          <p:nvPr/>
        </p:nvPicPr>
        <p:blipFill rotWithShape="1">
          <a:blip r:embed="rId12">
            <a:extLst>
              <a:ext uri="{BEBA8EAE-BF5A-486C-A8C5-ECC9F3942E4B}">
                <a14:imgProps xmlns:a14="http://schemas.microsoft.com/office/drawing/2010/main">
                  <a14:imgLayer r:embed="rId19">
                    <a14:imgEffect>
                      <a14:backgroundRemoval t="8008" b="93848" l="27266" r="76641">
                        <a14:foregroundMark x1="94453" y1="90234" x2="94453" y2="90234"/>
                      </a14:backgroundRemoval>
                    </a14:imgEffect>
                  </a14:imgLayer>
                </a14:imgProps>
              </a:ext>
            </a:extLst>
          </a:blip>
          <a:srcRect l="21514" t="6502" r="20662" b="4674"/>
          <a:stretch/>
        </p:blipFill>
        <p:spPr>
          <a:xfrm rot="20029840">
            <a:off x="5273285" y="2888020"/>
            <a:ext cx="203221" cy="240763"/>
          </a:xfrm>
          <a:prstGeom prst="rect">
            <a:avLst/>
          </a:prstGeom>
        </p:spPr>
      </p:pic>
      <p:pic>
        <p:nvPicPr>
          <p:cNvPr id="119" name="Image 118"/>
          <p:cNvPicPr>
            <a:picLocks noChangeAspect="1"/>
          </p:cNvPicPr>
          <p:nvPr/>
        </p:nvPicPr>
        <p:blipFill rotWithShape="1">
          <a:blip r:embed="rId12">
            <a:extLst>
              <a:ext uri="{BEBA8EAE-BF5A-486C-A8C5-ECC9F3942E4B}">
                <a14:imgProps xmlns:a14="http://schemas.microsoft.com/office/drawing/2010/main">
                  <a14:imgLayer r:embed="rId13">
                    <a14:imgEffect>
                      <a14:backgroundRemoval t="8008" b="93848" l="27266" r="76641">
                        <a14:foregroundMark x1="94453" y1="90234" x2="94453" y2="90234"/>
                      </a14:backgroundRemoval>
                    </a14:imgEffect>
                  </a14:imgLayer>
                </a14:imgProps>
              </a:ext>
            </a:extLst>
          </a:blip>
          <a:srcRect l="21514" t="6502" r="20662" b="4674"/>
          <a:stretch/>
        </p:blipFill>
        <p:spPr>
          <a:xfrm flipH="1">
            <a:off x="2973502" y="3760826"/>
            <a:ext cx="280598" cy="332434"/>
          </a:xfrm>
          <a:prstGeom prst="rect">
            <a:avLst/>
          </a:prstGeom>
        </p:spPr>
      </p:pic>
      <p:grpSp>
        <p:nvGrpSpPr>
          <p:cNvPr id="209" name="Grouper 208"/>
          <p:cNvGrpSpPr/>
          <p:nvPr/>
        </p:nvGrpSpPr>
        <p:grpSpPr>
          <a:xfrm>
            <a:off x="2006021" y="1661225"/>
            <a:ext cx="1094414" cy="1032933"/>
            <a:chOff x="2175351" y="1483098"/>
            <a:chExt cx="1186536" cy="1058663"/>
          </a:xfrm>
        </p:grpSpPr>
        <p:pic>
          <p:nvPicPr>
            <p:cNvPr id="32" name="Image 31"/>
            <p:cNvPicPr>
              <a:picLocks noChangeAspect="1"/>
            </p:cNvPicPr>
            <p:nvPr/>
          </p:nvPicPr>
          <p:blipFill>
            <a:blip r:embed="rId20"/>
            <a:stretch>
              <a:fillRect/>
            </a:stretch>
          </p:blipFill>
          <p:spPr>
            <a:xfrm>
              <a:off x="2239842" y="1483098"/>
              <a:ext cx="927105" cy="1058663"/>
            </a:xfrm>
            <a:prstGeom prst="rect">
              <a:avLst/>
            </a:prstGeom>
          </p:spPr>
        </p:pic>
        <p:pic>
          <p:nvPicPr>
            <p:cNvPr id="27" name="Image 26"/>
            <p:cNvPicPr>
              <a:picLocks noChangeAspect="1"/>
            </p:cNvPicPr>
            <p:nvPr/>
          </p:nvPicPr>
          <p:blipFill>
            <a:blip r:embed="rId21"/>
            <a:stretch>
              <a:fillRect/>
            </a:stretch>
          </p:blipFill>
          <p:spPr>
            <a:xfrm>
              <a:off x="2374119" y="2241037"/>
              <a:ext cx="663078" cy="278073"/>
            </a:xfrm>
            <a:prstGeom prst="rect">
              <a:avLst/>
            </a:prstGeom>
            <a:ln>
              <a:noFill/>
            </a:ln>
            <a:effectLst>
              <a:outerShdw blurRad="292100" dist="139700" dir="2700000" algn="tl" rotWithShape="0">
                <a:srgbClr val="333333">
                  <a:alpha val="65000"/>
                </a:srgbClr>
              </a:outerShdw>
            </a:effectLst>
          </p:spPr>
        </p:pic>
        <p:pic>
          <p:nvPicPr>
            <p:cNvPr id="28" name="Image 27"/>
            <p:cNvPicPr>
              <a:picLocks noChangeAspect="1"/>
            </p:cNvPicPr>
            <p:nvPr/>
          </p:nvPicPr>
          <p:blipFill>
            <a:blip r:embed="rId22"/>
            <a:stretch>
              <a:fillRect/>
            </a:stretch>
          </p:blipFill>
          <p:spPr>
            <a:xfrm>
              <a:off x="2175351" y="1683717"/>
              <a:ext cx="356643" cy="470787"/>
            </a:xfrm>
            <a:prstGeom prst="rect">
              <a:avLst/>
            </a:prstGeom>
            <a:ln>
              <a:noFill/>
            </a:ln>
            <a:effectLst>
              <a:outerShdw blurRad="292100" dist="139700" dir="2700000" algn="tl" rotWithShape="0">
                <a:srgbClr val="333333">
                  <a:alpha val="65000"/>
                </a:srgbClr>
              </a:outerShdw>
            </a:effectLst>
          </p:spPr>
        </p:pic>
        <p:pic>
          <p:nvPicPr>
            <p:cNvPr id="111" name="Image 110"/>
            <p:cNvPicPr>
              <a:picLocks noChangeAspect="1"/>
            </p:cNvPicPr>
            <p:nvPr/>
          </p:nvPicPr>
          <p:blipFill>
            <a:blip r:embed="rId23"/>
            <a:stretch>
              <a:fillRect/>
            </a:stretch>
          </p:blipFill>
          <p:spPr>
            <a:xfrm>
              <a:off x="2712506" y="1806428"/>
              <a:ext cx="649381" cy="302362"/>
            </a:xfrm>
            <a:prstGeom prst="rect">
              <a:avLst/>
            </a:prstGeom>
            <a:ln>
              <a:noFill/>
            </a:ln>
            <a:effectLst>
              <a:outerShdw blurRad="292100" dist="139700" dir="2700000" algn="tl" rotWithShape="0">
                <a:srgbClr val="333333">
                  <a:alpha val="65000"/>
                </a:srgbClr>
              </a:outerShdw>
            </a:effectLst>
          </p:spPr>
        </p:pic>
      </p:grpSp>
      <p:pic>
        <p:nvPicPr>
          <p:cNvPr id="123" name="Image 122"/>
          <p:cNvPicPr>
            <a:picLocks noChangeAspect="1"/>
          </p:cNvPicPr>
          <p:nvPr/>
        </p:nvPicPr>
        <p:blipFill rotWithShape="1">
          <a:blip r:embed="rId12">
            <a:extLst>
              <a:ext uri="{BEBA8EAE-BF5A-486C-A8C5-ECC9F3942E4B}">
                <a14:imgProps xmlns:a14="http://schemas.microsoft.com/office/drawing/2010/main">
                  <a14:imgLayer r:embed="rId24">
                    <a14:imgEffect>
                      <a14:backgroundRemoval t="8008" b="93848" l="27266" r="76641">
                        <a14:foregroundMark x1="94453" y1="90234" x2="94453" y2="90234"/>
                      </a14:backgroundRemoval>
                    </a14:imgEffect>
                  </a14:imgLayer>
                </a14:imgProps>
              </a:ext>
            </a:extLst>
          </a:blip>
          <a:srcRect l="21514" t="6502" r="20662" b="4674"/>
          <a:stretch/>
        </p:blipFill>
        <p:spPr>
          <a:xfrm rot="20029840">
            <a:off x="4032449" y="3235294"/>
            <a:ext cx="280598" cy="332434"/>
          </a:xfrm>
          <a:prstGeom prst="rect">
            <a:avLst/>
          </a:prstGeom>
        </p:spPr>
      </p:pic>
      <p:grpSp>
        <p:nvGrpSpPr>
          <p:cNvPr id="201" name="Grouper 200"/>
          <p:cNvGrpSpPr/>
          <p:nvPr/>
        </p:nvGrpSpPr>
        <p:grpSpPr>
          <a:xfrm>
            <a:off x="8136940" y="2767766"/>
            <a:ext cx="835166" cy="762107"/>
            <a:chOff x="7303558" y="2751173"/>
            <a:chExt cx="835166" cy="762107"/>
          </a:xfrm>
        </p:grpSpPr>
        <p:pic>
          <p:nvPicPr>
            <p:cNvPr id="63" name="Image 62"/>
            <p:cNvPicPr>
              <a:picLocks noChangeAspect="1"/>
            </p:cNvPicPr>
            <p:nvPr/>
          </p:nvPicPr>
          <p:blipFill>
            <a:blip r:embed="rId25"/>
            <a:stretch>
              <a:fillRect/>
            </a:stretch>
          </p:blipFill>
          <p:spPr>
            <a:xfrm>
              <a:off x="7303558" y="2751173"/>
              <a:ext cx="804695" cy="762107"/>
            </a:xfrm>
            <a:prstGeom prst="rect">
              <a:avLst/>
            </a:prstGeom>
          </p:spPr>
        </p:pic>
        <p:pic>
          <p:nvPicPr>
            <p:cNvPr id="65" name="Image 64"/>
            <p:cNvPicPr>
              <a:picLocks noChangeAspect="1"/>
            </p:cNvPicPr>
            <p:nvPr/>
          </p:nvPicPr>
          <p:blipFill>
            <a:blip r:embed="rId26"/>
            <a:stretch>
              <a:fillRect/>
            </a:stretch>
          </p:blipFill>
          <p:spPr>
            <a:xfrm>
              <a:off x="7398379" y="2790551"/>
              <a:ext cx="370445" cy="357132"/>
            </a:xfrm>
            <a:prstGeom prst="rect">
              <a:avLst/>
            </a:prstGeom>
            <a:ln>
              <a:noFill/>
            </a:ln>
            <a:effectLst>
              <a:outerShdw blurRad="292100" dist="139700" dir="2700000" algn="tl" rotWithShape="0">
                <a:srgbClr val="333333">
                  <a:alpha val="65000"/>
                </a:srgbClr>
              </a:outerShdw>
            </a:effectLst>
          </p:spPr>
        </p:pic>
        <p:pic>
          <p:nvPicPr>
            <p:cNvPr id="124" name="Image 123"/>
            <p:cNvPicPr>
              <a:picLocks noChangeAspect="1"/>
            </p:cNvPicPr>
            <p:nvPr/>
          </p:nvPicPr>
          <p:blipFill>
            <a:blip r:embed="rId27"/>
            <a:stretch>
              <a:fillRect/>
            </a:stretch>
          </p:blipFill>
          <p:spPr>
            <a:xfrm>
              <a:off x="7887368" y="3028769"/>
              <a:ext cx="251356" cy="361360"/>
            </a:xfrm>
            <a:prstGeom prst="rect">
              <a:avLst/>
            </a:prstGeom>
            <a:ln>
              <a:noFill/>
            </a:ln>
            <a:effectLst>
              <a:outerShdw blurRad="292100" dist="139700" dir="2700000" algn="tl" rotWithShape="0">
                <a:srgbClr val="333333">
                  <a:alpha val="65000"/>
                </a:srgbClr>
              </a:outerShdw>
            </a:effectLst>
          </p:spPr>
        </p:pic>
      </p:grpSp>
      <p:pic>
        <p:nvPicPr>
          <p:cNvPr id="125" name="Image 124"/>
          <p:cNvPicPr>
            <a:picLocks noChangeAspect="1"/>
          </p:cNvPicPr>
          <p:nvPr/>
        </p:nvPicPr>
        <p:blipFill rotWithShape="1">
          <a:blip r:embed="rId12">
            <a:extLst>
              <a:ext uri="{BEBA8EAE-BF5A-486C-A8C5-ECC9F3942E4B}">
                <a14:imgProps xmlns:a14="http://schemas.microsoft.com/office/drawing/2010/main">
                  <a14:imgLayer r:embed="rId13">
                    <a14:imgEffect>
                      <a14:backgroundRemoval t="8008" b="93848" l="27266" r="76641">
                        <a14:foregroundMark x1="94453" y1="90234" x2="94453" y2="90234"/>
                      </a14:backgroundRemoval>
                    </a14:imgEffect>
                  </a14:imgLayer>
                </a14:imgProps>
              </a:ext>
            </a:extLst>
          </a:blip>
          <a:srcRect l="21514" t="6502" r="20662" b="4674"/>
          <a:stretch/>
        </p:blipFill>
        <p:spPr>
          <a:xfrm>
            <a:off x="5584621" y="3316409"/>
            <a:ext cx="248100" cy="293932"/>
          </a:xfrm>
          <a:prstGeom prst="rect">
            <a:avLst/>
          </a:prstGeom>
        </p:spPr>
      </p:pic>
      <p:pic>
        <p:nvPicPr>
          <p:cNvPr id="127" name="Image 126"/>
          <p:cNvPicPr>
            <a:picLocks noChangeAspect="1"/>
          </p:cNvPicPr>
          <p:nvPr/>
        </p:nvPicPr>
        <p:blipFill rotWithShape="1">
          <a:blip r:embed="rId12">
            <a:extLst>
              <a:ext uri="{BEBA8EAE-BF5A-486C-A8C5-ECC9F3942E4B}">
                <a14:imgProps xmlns:a14="http://schemas.microsoft.com/office/drawing/2010/main">
                  <a14:imgLayer r:embed="rId28">
                    <a14:imgEffect>
                      <a14:backgroundRemoval t="8008" b="93848" l="27266" r="76641">
                        <a14:foregroundMark x1="94453" y1="90234" x2="94453" y2="90234"/>
                      </a14:backgroundRemoval>
                    </a14:imgEffect>
                  </a14:imgLayer>
                </a14:imgProps>
              </a:ext>
            </a:extLst>
          </a:blip>
          <a:srcRect l="21514" t="6502" r="20662" b="4674"/>
          <a:stretch/>
        </p:blipFill>
        <p:spPr>
          <a:xfrm flipH="1">
            <a:off x="2908223" y="3058754"/>
            <a:ext cx="204901" cy="242754"/>
          </a:xfrm>
          <a:prstGeom prst="rect">
            <a:avLst/>
          </a:prstGeom>
        </p:spPr>
      </p:pic>
      <p:grpSp>
        <p:nvGrpSpPr>
          <p:cNvPr id="210" name="Grouper 209"/>
          <p:cNvGrpSpPr/>
          <p:nvPr/>
        </p:nvGrpSpPr>
        <p:grpSpPr>
          <a:xfrm>
            <a:off x="2472142" y="786232"/>
            <a:ext cx="1004674" cy="881130"/>
            <a:chOff x="2475042" y="422964"/>
            <a:chExt cx="1089243" cy="903079"/>
          </a:xfrm>
        </p:grpSpPr>
        <p:pic>
          <p:nvPicPr>
            <p:cNvPr id="122" name="Image 121"/>
            <p:cNvPicPr>
              <a:picLocks noChangeAspect="1"/>
            </p:cNvPicPr>
            <p:nvPr/>
          </p:nvPicPr>
          <p:blipFill>
            <a:blip r:embed="rId29"/>
            <a:stretch>
              <a:fillRect/>
            </a:stretch>
          </p:blipFill>
          <p:spPr>
            <a:xfrm>
              <a:off x="2627543" y="422964"/>
              <a:ext cx="936742" cy="903079"/>
            </a:xfrm>
            <a:prstGeom prst="rect">
              <a:avLst/>
            </a:prstGeom>
          </p:spPr>
        </p:pic>
        <p:pic>
          <p:nvPicPr>
            <p:cNvPr id="38" name="Image 37"/>
            <p:cNvPicPr>
              <a:picLocks noChangeAspect="1"/>
            </p:cNvPicPr>
            <p:nvPr/>
          </p:nvPicPr>
          <p:blipFill rotWithShape="1">
            <a:blip r:embed="rId30"/>
            <a:srcRect l="44520" b="23481"/>
            <a:stretch/>
          </p:blipFill>
          <p:spPr>
            <a:xfrm>
              <a:off x="2475042" y="821873"/>
              <a:ext cx="667790" cy="221251"/>
            </a:xfrm>
            <a:prstGeom prst="rect">
              <a:avLst/>
            </a:prstGeom>
            <a:ln>
              <a:noFill/>
            </a:ln>
            <a:effectLst>
              <a:outerShdw blurRad="292100" dist="139700" dir="2700000" algn="tl" rotWithShape="0">
                <a:srgbClr val="333333">
                  <a:alpha val="65000"/>
                </a:srgbClr>
              </a:outerShdw>
            </a:effectLst>
          </p:spPr>
        </p:pic>
        <p:pic>
          <p:nvPicPr>
            <p:cNvPr id="45" name="Image 44"/>
            <p:cNvPicPr>
              <a:picLocks noChangeAspect="1"/>
            </p:cNvPicPr>
            <p:nvPr/>
          </p:nvPicPr>
          <p:blipFill>
            <a:blip r:embed="rId31"/>
            <a:stretch>
              <a:fillRect/>
            </a:stretch>
          </p:blipFill>
          <p:spPr>
            <a:xfrm>
              <a:off x="3182971" y="438268"/>
              <a:ext cx="366614" cy="388784"/>
            </a:xfrm>
            <a:prstGeom prst="rect">
              <a:avLst/>
            </a:prstGeom>
            <a:ln>
              <a:noFill/>
            </a:ln>
            <a:effectLst>
              <a:outerShdw blurRad="292100" dist="139700" dir="2700000" algn="tl" rotWithShape="0">
                <a:srgbClr val="333333">
                  <a:alpha val="65000"/>
                </a:srgbClr>
              </a:outerShdw>
            </a:effectLst>
          </p:spPr>
        </p:pic>
        <p:pic>
          <p:nvPicPr>
            <p:cNvPr id="54" name="Image 53"/>
            <p:cNvPicPr>
              <a:picLocks noChangeAspect="1"/>
            </p:cNvPicPr>
            <p:nvPr/>
          </p:nvPicPr>
          <p:blipFill>
            <a:blip r:embed="rId32"/>
            <a:stretch>
              <a:fillRect/>
            </a:stretch>
          </p:blipFill>
          <p:spPr>
            <a:xfrm>
              <a:off x="2766391" y="1119714"/>
              <a:ext cx="615141" cy="173012"/>
            </a:xfrm>
            <a:prstGeom prst="rect">
              <a:avLst/>
            </a:prstGeom>
            <a:ln>
              <a:noFill/>
            </a:ln>
            <a:effectLst>
              <a:outerShdw blurRad="292100" dist="139700" dir="2700000" algn="tl" rotWithShape="0">
                <a:srgbClr val="333333">
                  <a:alpha val="65000"/>
                </a:srgbClr>
              </a:outerShdw>
            </a:effectLst>
          </p:spPr>
        </p:pic>
        <p:pic>
          <p:nvPicPr>
            <p:cNvPr id="121" name="Image 120"/>
            <p:cNvPicPr>
              <a:picLocks noChangeAspect="1"/>
            </p:cNvPicPr>
            <p:nvPr/>
          </p:nvPicPr>
          <p:blipFill>
            <a:blip r:embed="rId33"/>
            <a:stretch>
              <a:fillRect/>
            </a:stretch>
          </p:blipFill>
          <p:spPr>
            <a:xfrm>
              <a:off x="2545401" y="466037"/>
              <a:ext cx="510145" cy="308248"/>
            </a:xfrm>
            <a:prstGeom prst="rect">
              <a:avLst/>
            </a:prstGeom>
            <a:ln>
              <a:noFill/>
            </a:ln>
            <a:effectLst>
              <a:outerShdw blurRad="292100" dist="139700" dir="2700000" algn="tl" rotWithShape="0">
                <a:srgbClr val="333333">
                  <a:alpha val="65000"/>
                </a:srgbClr>
              </a:outerShdw>
            </a:effectLst>
          </p:spPr>
        </p:pic>
      </p:grpSp>
      <p:pic>
        <p:nvPicPr>
          <p:cNvPr id="131" name="Image 130"/>
          <p:cNvPicPr>
            <a:picLocks noChangeAspect="1"/>
          </p:cNvPicPr>
          <p:nvPr/>
        </p:nvPicPr>
        <p:blipFill rotWithShape="1">
          <a:blip r:embed="rId12">
            <a:extLst>
              <a:ext uri="{BEBA8EAE-BF5A-486C-A8C5-ECC9F3942E4B}">
                <a14:imgProps xmlns:a14="http://schemas.microsoft.com/office/drawing/2010/main">
                  <a14:imgLayer r:embed="rId34">
                    <a14:imgEffect>
                      <a14:backgroundRemoval t="8008" b="93848" l="27266" r="76641">
                        <a14:foregroundMark x1="94453" y1="90234" x2="94453" y2="90234"/>
                      </a14:backgroundRemoval>
                    </a14:imgEffect>
                  </a14:imgLayer>
                </a14:imgProps>
              </a:ext>
            </a:extLst>
          </a:blip>
          <a:srcRect l="21514" t="6502" r="20662" b="4674"/>
          <a:stretch/>
        </p:blipFill>
        <p:spPr>
          <a:xfrm rot="19527282">
            <a:off x="3726512" y="3251081"/>
            <a:ext cx="225579" cy="267251"/>
          </a:xfrm>
          <a:prstGeom prst="rect">
            <a:avLst/>
          </a:prstGeom>
        </p:spPr>
      </p:pic>
      <p:pic>
        <p:nvPicPr>
          <p:cNvPr id="129" name="Image 128"/>
          <p:cNvPicPr>
            <a:picLocks noChangeAspect="1"/>
          </p:cNvPicPr>
          <p:nvPr/>
        </p:nvPicPr>
        <p:blipFill>
          <a:blip r:embed="rId5"/>
          <a:stretch>
            <a:fillRect/>
          </a:stretch>
        </p:blipFill>
        <p:spPr>
          <a:xfrm rot="20614229">
            <a:off x="3817665" y="3319551"/>
            <a:ext cx="284299" cy="258551"/>
          </a:xfrm>
          <a:prstGeom prst="rect">
            <a:avLst/>
          </a:prstGeom>
        </p:spPr>
      </p:pic>
      <p:pic>
        <p:nvPicPr>
          <p:cNvPr id="134" name="Image 133"/>
          <p:cNvPicPr>
            <a:picLocks noChangeAspect="1"/>
          </p:cNvPicPr>
          <p:nvPr/>
        </p:nvPicPr>
        <p:blipFill>
          <a:blip r:embed="rId5"/>
          <a:stretch>
            <a:fillRect/>
          </a:stretch>
        </p:blipFill>
        <p:spPr>
          <a:xfrm rot="6911372" flipH="1">
            <a:off x="4073776" y="3573340"/>
            <a:ext cx="262623" cy="256976"/>
          </a:xfrm>
          <a:prstGeom prst="rect">
            <a:avLst/>
          </a:prstGeom>
        </p:spPr>
      </p:pic>
      <p:pic>
        <p:nvPicPr>
          <p:cNvPr id="135" name="Image 134"/>
          <p:cNvPicPr>
            <a:picLocks noChangeAspect="1"/>
          </p:cNvPicPr>
          <p:nvPr/>
        </p:nvPicPr>
        <p:blipFill>
          <a:blip r:embed="rId5"/>
          <a:stretch>
            <a:fillRect/>
          </a:stretch>
        </p:blipFill>
        <p:spPr>
          <a:xfrm rot="1105937">
            <a:off x="3546393" y="3459230"/>
            <a:ext cx="278285" cy="253082"/>
          </a:xfrm>
          <a:prstGeom prst="rect">
            <a:avLst/>
          </a:prstGeom>
        </p:spPr>
      </p:pic>
      <p:pic>
        <p:nvPicPr>
          <p:cNvPr id="136" name="Image 135"/>
          <p:cNvPicPr>
            <a:picLocks noChangeAspect="1"/>
          </p:cNvPicPr>
          <p:nvPr/>
        </p:nvPicPr>
        <p:blipFill>
          <a:blip r:embed="rId5"/>
          <a:stretch>
            <a:fillRect/>
          </a:stretch>
        </p:blipFill>
        <p:spPr>
          <a:xfrm rot="2110130">
            <a:off x="4524236" y="4079802"/>
            <a:ext cx="252600" cy="229723"/>
          </a:xfrm>
          <a:prstGeom prst="rect">
            <a:avLst/>
          </a:prstGeom>
        </p:spPr>
      </p:pic>
      <p:pic>
        <p:nvPicPr>
          <p:cNvPr id="133" name="Image 132"/>
          <p:cNvPicPr>
            <a:picLocks noChangeAspect="1"/>
          </p:cNvPicPr>
          <p:nvPr/>
        </p:nvPicPr>
        <p:blipFill>
          <a:blip r:embed="rId5"/>
          <a:stretch>
            <a:fillRect/>
          </a:stretch>
        </p:blipFill>
        <p:spPr>
          <a:xfrm rot="20614229">
            <a:off x="3404032" y="3560272"/>
            <a:ext cx="292117" cy="265661"/>
          </a:xfrm>
          <a:prstGeom prst="rect">
            <a:avLst/>
          </a:prstGeom>
        </p:spPr>
      </p:pic>
      <p:pic>
        <p:nvPicPr>
          <p:cNvPr id="79" name="Image 78"/>
          <p:cNvPicPr>
            <a:picLocks noChangeAspect="1"/>
          </p:cNvPicPr>
          <p:nvPr/>
        </p:nvPicPr>
        <p:blipFill>
          <a:blip r:embed="rId5"/>
          <a:stretch>
            <a:fillRect/>
          </a:stretch>
        </p:blipFill>
        <p:spPr>
          <a:xfrm rot="1572626">
            <a:off x="7270543" y="4929354"/>
            <a:ext cx="284498" cy="258429"/>
          </a:xfrm>
          <a:prstGeom prst="rect">
            <a:avLst/>
          </a:prstGeom>
        </p:spPr>
      </p:pic>
      <p:grpSp>
        <p:nvGrpSpPr>
          <p:cNvPr id="202" name="Grouper 201"/>
          <p:cNvGrpSpPr/>
          <p:nvPr/>
        </p:nvGrpSpPr>
        <p:grpSpPr>
          <a:xfrm>
            <a:off x="5960007" y="2213537"/>
            <a:ext cx="1203880" cy="843197"/>
            <a:chOff x="6432914" y="2332102"/>
            <a:chExt cx="862188" cy="843197"/>
          </a:xfrm>
        </p:grpSpPr>
        <p:pic>
          <p:nvPicPr>
            <p:cNvPr id="48" name="Image 47"/>
            <p:cNvPicPr>
              <a:picLocks noChangeAspect="1"/>
            </p:cNvPicPr>
            <p:nvPr/>
          </p:nvPicPr>
          <p:blipFill>
            <a:blip r:embed="rId35"/>
            <a:stretch>
              <a:fillRect/>
            </a:stretch>
          </p:blipFill>
          <p:spPr>
            <a:xfrm>
              <a:off x="6432914" y="2332102"/>
              <a:ext cx="862188" cy="843197"/>
            </a:xfrm>
            <a:prstGeom prst="rect">
              <a:avLst/>
            </a:prstGeom>
          </p:spPr>
        </p:pic>
        <p:pic>
          <p:nvPicPr>
            <p:cNvPr id="60" name="Image 59"/>
            <p:cNvPicPr>
              <a:picLocks noChangeAspect="1"/>
            </p:cNvPicPr>
            <p:nvPr/>
          </p:nvPicPr>
          <p:blipFill>
            <a:blip r:embed="rId36"/>
            <a:stretch>
              <a:fillRect/>
            </a:stretch>
          </p:blipFill>
          <p:spPr>
            <a:xfrm>
              <a:off x="6460211" y="2354746"/>
              <a:ext cx="579404" cy="237704"/>
            </a:xfrm>
            <a:prstGeom prst="rect">
              <a:avLst/>
            </a:prstGeom>
            <a:ln>
              <a:noFill/>
            </a:ln>
            <a:effectLst>
              <a:outerShdw blurRad="292100" dist="139700" dir="2700000" algn="tl" rotWithShape="0">
                <a:srgbClr val="333333">
                  <a:alpha val="65000"/>
                </a:srgbClr>
              </a:outerShdw>
            </a:effectLst>
          </p:spPr>
        </p:pic>
        <p:pic>
          <p:nvPicPr>
            <p:cNvPr id="75" name="Image 74"/>
            <p:cNvPicPr>
              <a:picLocks noChangeAspect="1"/>
            </p:cNvPicPr>
            <p:nvPr/>
          </p:nvPicPr>
          <p:blipFill>
            <a:blip r:embed="rId37"/>
            <a:stretch>
              <a:fillRect/>
            </a:stretch>
          </p:blipFill>
          <p:spPr>
            <a:xfrm>
              <a:off x="6490319" y="2641886"/>
              <a:ext cx="500260" cy="223330"/>
            </a:xfrm>
            <a:prstGeom prst="rect">
              <a:avLst/>
            </a:prstGeom>
            <a:ln>
              <a:noFill/>
            </a:ln>
            <a:effectLst>
              <a:outerShdw blurRad="292100" dist="139700" dir="2700000" algn="tl" rotWithShape="0">
                <a:srgbClr val="333333">
                  <a:alpha val="65000"/>
                </a:srgbClr>
              </a:outerShdw>
            </a:effectLst>
          </p:spPr>
        </p:pic>
      </p:grpSp>
      <p:grpSp>
        <p:nvGrpSpPr>
          <p:cNvPr id="212" name="Grouper 211"/>
          <p:cNvGrpSpPr/>
          <p:nvPr/>
        </p:nvGrpSpPr>
        <p:grpSpPr>
          <a:xfrm>
            <a:off x="3519004" y="1639138"/>
            <a:ext cx="838100" cy="507460"/>
            <a:chOff x="3862630" y="1423666"/>
            <a:chExt cx="908647" cy="520101"/>
          </a:xfrm>
        </p:grpSpPr>
        <p:pic>
          <p:nvPicPr>
            <p:cNvPr id="77" name="Image 76"/>
            <p:cNvPicPr>
              <a:picLocks noChangeAspect="1"/>
            </p:cNvPicPr>
            <p:nvPr/>
          </p:nvPicPr>
          <p:blipFill>
            <a:blip r:embed="rId38"/>
            <a:stretch>
              <a:fillRect/>
            </a:stretch>
          </p:blipFill>
          <p:spPr>
            <a:xfrm>
              <a:off x="3862630" y="1423666"/>
              <a:ext cx="908647" cy="520101"/>
            </a:xfrm>
            <a:prstGeom prst="rect">
              <a:avLst/>
            </a:prstGeom>
          </p:spPr>
        </p:pic>
        <p:pic>
          <p:nvPicPr>
            <p:cNvPr id="83" name="Image 82"/>
            <p:cNvPicPr>
              <a:picLocks noChangeAspect="1"/>
            </p:cNvPicPr>
            <p:nvPr/>
          </p:nvPicPr>
          <p:blipFill>
            <a:blip r:embed="rId39"/>
            <a:stretch>
              <a:fillRect/>
            </a:stretch>
          </p:blipFill>
          <p:spPr>
            <a:xfrm>
              <a:off x="3982896" y="1496120"/>
              <a:ext cx="401422" cy="314841"/>
            </a:xfrm>
            <a:prstGeom prst="rect">
              <a:avLst/>
            </a:prstGeom>
            <a:ln>
              <a:noFill/>
            </a:ln>
            <a:effectLst>
              <a:outerShdw blurRad="292100" dist="139700" dir="2700000" algn="tl" rotWithShape="0">
                <a:srgbClr val="333333">
                  <a:alpha val="65000"/>
                </a:srgbClr>
              </a:outerShdw>
            </a:effectLst>
          </p:spPr>
        </p:pic>
      </p:grpSp>
      <p:pic>
        <p:nvPicPr>
          <p:cNvPr id="139" name="Image 138"/>
          <p:cNvPicPr>
            <a:picLocks noChangeAspect="1"/>
          </p:cNvPicPr>
          <p:nvPr/>
        </p:nvPicPr>
        <p:blipFill>
          <a:blip r:embed="rId5"/>
          <a:stretch>
            <a:fillRect/>
          </a:stretch>
        </p:blipFill>
        <p:spPr>
          <a:xfrm>
            <a:off x="6048276" y="4167531"/>
            <a:ext cx="296642" cy="269776"/>
          </a:xfrm>
          <a:prstGeom prst="rect">
            <a:avLst/>
          </a:prstGeom>
        </p:spPr>
      </p:pic>
      <p:pic>
        <p:nvPicPr>
          <p:cNvPr id="140" name="Image 139"/>
          <p:cNvPicPr>
            <a:picLocks noChangeAspect="1"/>
          </p:cNvPicPr>
          <p:nvPr/>
        </p:nvPicPr>
        <p:blipFill>
          <a:blip r:embed="rId5"/>
          <a:stretch>
            <a:fillRect/>
          </a:stretch>
        </p:blipFill>
        <p:spPr>
          <a:xfrm>
            <a:off x="5302241" y="4078328"/>
            <a:ext cx="296642" cy="269776"/>
          </a:xfrm>
          <a:prstGeom prst="rect">
            <a:avLst/>
          </a:prstGeom>
        </p:spPr>
      </p:pic>
      <p:pic>
        <p:nvPicPr>
          <p:cNvPr id="141" name="Image 140"/>
          <p:cNvPicPr>
            <a:picLocks noChangeAspect="1"/>
          </p:cNvPicPr>
          <p:nvPr/>
        </p:nvPicPr>
        <p:blipFill>
          <a:blip r:embed="rId5"/>
          <a:stretch>
            <a:fillRect/>
          </a:stretch>
        </p:blipFill>
        <p:spPr>
          <a:xfrm rot="3608152">
            <a:off x="5516606" y="4167531"/>
            <a:ext cx="296642" cy="269776"/>
          </a:xfrm>
          <a:prstGeom prst="rect">
            <a:avLst/>
          </a:prstGeom>
        </p:spPr>
      </p:pic>
      <p:grpSp>
        <p:nvGrpSpPr>
          <p:cNvPr id="221" name="Grouper 220"/>
          <p:cNvGrpSpPr/>
          <p:nvPr/>
        </p:nvGrpSpPr>
        <p:grpSpPr>
          <a:xfrm>
            <a:off x="7648226" y="4331193"/>
            <a:ext cx="1146020" cy="931343"/>
            <a:chOff x="7831317" y="4005235"/>
            <a:chExt cx="1146020" cy="931343"/>
          </a:xfrm>
        </p:grpSpPr>
        <p:pic>
          <p:nvPicPr>
            <p:cNvPr id="68" name="Image 67"/>
            <p:cNvPicPr>
              <a:picLocks noChangeAspect="1"/>
            </p:cNvPicPr>
            <p:nvPr/>
          </p:nvPicPr>
          <p:blipFill>
            <a:blip r:embed="rId40"/>
            <a:stretch>
              <a:fillRect/>
            </a:stretch>
          </p:blipFill>
          <p:spPr>
            <a:xfrm>
              <a:off x="8013993" y="4005235"/>
              <a:ext cx="671573" cy="931343"/>
            </a:xfrm>
            <a:prstGeom prst="rect">
              <a:avLst/>
            </a:prstGeom>
          </p:spPr>
        </p:pic>
        <p:grpSp>
          <p:nvGrpSpPr>
            <p:cNvPr id="199" name="Grouper 198"/>
            <p:cNvGrpSpPr/>
            <p:nvPr/>
          </p:nvGrpSpPr>
          <p:grpSpPr>
            <a:xfrm>
              <a:off x="7831317" y="4187475"/>
              <a:ext cx="1146020" cy="631162"/>
              <a:chOff x="7831317" y="4187475"/>
              <a:chExt cx="1146020" cy="631162"/>
            </a:xfrm>
          </p:grpSpPr>
          <p:pic>
            <p:nvPicPr>
              <p:cNvPr id="69" name="Image 68"/>
              <p:cNvPicPr>
                <a:picLocks noChangeAspect="1"/>
              </p:cNvPicPr>
              <p:nvPr/>
            </p:nvPicPr>
            <p:blipFill>
              <a:blip r:embed="rId41"/>
              <a:stretch>
                <a:fillRect/>
              </a:stretch>
            </p:blipFill>
            <p:spPr>
              <a:xfrm>
                <a:off x="7831317" y="4187475"/>
                <a:ext cx="603929" cy="330453"/>
              </a:xfrm>
              <a:prstGeom prst="rect">
                <a:avLst/>
              </a:prstGeom>
              <a:ln>
                <a:noFill/>
              </a:ln>
              <a:effectLst>
                <a:outerShdw blurRad="292100" dist="139700" dir="2700000" algn="tl" rotWithShape="0">
                  <a:srgbClr val="333333">
                    <a:alpha val="65000"/>
                  </a:srgbClr>
                </a:outerShdw>
              </a:effectLst>
            </p:spPr>
          </p:pic>
          <p:pic>
            <p:nvPicPr>
              <p:cNvPr id="87" name="Image 86"/>
              <p:cNvPicPr>
                <a:picLocks noChangeAspect="1"/>
              </p:cNvPicPr>
              <p:nvPr/>
            </p:nvPicPr>
            <p:blipFill>
              <a:blip r:embed="rId42"/>
              <a:stretch>
                <a:fillRect/>
              </a:stretch>
            </p:blipFill>
            <p:spPr>
              <a:xfrm>
                <a:off x="8364105" y="4576436"/>
                <a:ext cx="613232" cy="242201"/>
              </a:xfrm>
              <a:prstGeom prst="rect">
                <a:avLst/>
              </a:prstGeom>
              <a:ln>
                <a:noFill/>
              </a:ln>
              <a:effectLst>
                <a:outerShdw blurRad="292100" dist="139700" dir="2700000" algn="tl" rotWithShape="0">
                  <a:srgbClr val="333333">
                    <a:alpha val="65000"/>
                  </a:srgbClr>
                </a:outerShdw>
              </a:effectLst>
            </p:spPr>
          </p:pic>
        </p:grpSp>
      </p:grpSp>
      <p:grpSp>
        <p:nvGrpSpPr>
          <p:cNvPr id="108" name="Grouper 107"/>
          <p:cNvGrpSpPr/>
          <p:nvPr/>
        </p:nvGrpSpPr>
        <p:grpSpPr>
          <a:xfrm>
            <a:off x="629849" y="2713443"/>
            <a:ext cx="685836" cy="829083"/>
            <a:chOff x="437508" y="2442355"/>
            <a:chExt cx="685836" cy="829083"/>
          </a:xfrm>
        </p:grpSpPr>
        <p:pic>
          <p:nvPicPr>
            <p:cNvPr id="56" name="Image 55"/>
            <p:cNvPicPr>
              <a:picLocks noChangeAspect="1"/>
            </p:cNvPicPr>
            <p:nvPr/>
          </p:nvPicPr>
          <p:blipFill>
            <a:blip r:embed="rId43"/>
            <a:stretch>
              <a:fillRect/>
            </a:stretch>
          </p:blipFill>
          <p:spPr>
            <a:xfrm>
              <a:off x="437508" y="2452723"/>
              <a:ext cx="618761" cy="775180"/>
            </a:xfrm>
            <a:prstGeom prst="rect">
              <a:avLst/>
            </a:prstGeom>
          </p:spPr>
        </p:pic>
        <p:pic>
          <p:nvPicPr>
            <p:cNvPr id="58" name="Image 57"/>
            <p:cNvPicPr>
              <a:picLocks noChangeAspect="1"/>
            </p:cNvPicPr>
            <p:nvPr/>
          </p:nvPicPr>
          <p:blipFill>
            <a:blip r:embed="rId44"/>
            <a:stretch>
              <a:fillRect/>
            </a:stretch>
          </p:blipFill>
          <p:spPr>
            <a:xfrm>
              <a:off x="598368" y="2897727"/>
              <a:ext cx="263654" cy="373711"/>
            </a:xfrm>
            <a:prstGeom prst="rect">
              <a:avLst/>
            </a:prstGeom>
            <a:ln>
              <a:noFill/>
            </a:ln>
            <a:effectLst>
              <a:outerShdw blurRad="292100" dist="139700" dir="2700000" algn="tl" rotWithShape="0">
                <a:srgbClr val="333333">
                  <a:alpha val="65000"/>
                </a:srgbClr>
              </a:outerShdw>
            </a:effectLst>
          </p:spPr>
        </p:pic>
        <p:pic>
          <p:nvPicPr>
            <p:cNvPr id="99" name="Image 98"/>
            <p:cNvPicPr>
              <a:picLocks noChangeAspect="1"/>
            </p:cNvPicPr>
            <p:nvPr/>
          </p:nvPicPr>
          <p:blipFill>
            <a:blip r:embed="rId45"/>
            <a:stretch>
              <a:fillRect/>
            </a:stretch>
          </p:blipFill>
          <p:spPr>
            <a:xfrm>
              <a:off x="483915" y="2442355"/>
              <a:ext cx="639429" cy="244850"/>
            </a:xfrm>
            <a:prstGeom prst="rect">
              <a:avLst/>
            </a:prstGeom>
            <a:ln>
              <a:noFill/>
            </a:ln>
            <a:effectLst>
              <a:outerShdw blurRad="292100" dist="139700" dir="2700000" algn="tl" rotWithShape="0">
                <a:srgbClr val="333333">
                  <a:alpha val="65000"/>
                </a:srgbClr>
              </a:outerShdw>
            </a:effectLst>
          </p:spPr>
        </p:pic>
      </p:grpSp>
      <p:pic>
        <p:nvPicPr>
          <p:cNvPr id="142" name="Image 141"/>
          <p:cNvPicPr>
            <a:picLocks noChangeAspect="1"/>
          </p:cNvPicPr>
          <p:nvPr/>
        </p:nvPicPr>
        <p:blipFill>
          <a:blip r:embed="rId5"/>
          <a:stretch>
            <a:fillRect/>
          </a:stretch>
        </p:blipFill>
        <p:spPr>
          <a:xfrm rot="2110130">
            <a:off x="6749183" y="5069008"/>
            <a:ext cx="296642" cy="269776"/>
          </a:xfrm>
          <a:prstGeom prst="rect">
            <a:avLst/>
          </a:prstGeom>
        </p:spPr>
      </p:pic>
      <p:pic>
        <p:nvPicPr>
          <p:cNvPr id="143" name="Image 142"/>
          <p:cNvPicPr>
            <a:picLocks noChangeAspect="1"/>
          </p:cNvPicPr>
          <p:nvPr/>
        </p:nvPicPr>
        <p:blipFill>
          <a:blip r:embed="rId5"/>
          <a:stretch>
            <a:fillRect/>
          </a:stretch>
        </p:blipFill>
        <p:spPr>
          <a:xfrm rot="2110130">
            <a:off x="5322835" y="4507119"/>
            <a:ext cx="296642" cy="269776"/>
          </a:xfrm>
          <a:prstGeom prst="rect">
            <a:avLst/>
          </a:prstGeom>
        </p:spPr>
      </p:pic>
      <p:pic>
        <p:nvPicPr>
          <p:cNvPr id="144" name="Image 143"/>
          <p:cNvPicPr>
            <a:picLocks noChangeAspect="1"/>
          </p:cNvPicPr>
          <p:nvPr/>
        </p:nvPicPr>
        <p:blipFill>
          <a:blip r:embed="rId5"/>
          <a:stretch>
            <a:fillRect/>
          </a:stretch>
        </p:blipFill>
        <p:spPr>
          <a:xfrm rot="3665815">
            <a:off x="2584630" y="3282636"/>
            <a:ext cx="296642" cy="269776"/>
          </a:xfrm>
          <a:prstGeom prst="rect">
            <a:avLst/>
          </a:prstGeom>
        </p:spPr>
      </p:pic>
      <p:grpSp>
        <p:nvGrpSpPr>
          <p:cNvPr id="207" name="Grouper 206"/>
          <p:cNvGrpSpPr/>
          <p:nvPr/>
        </p:nvGrpSpPr>
        <p:grpSpPr>
          <a:xfrm>
            <a:off x="4335890" y="1983375"/>
            <a:ext cx="717824" cy="594910"/>
            <a:chOff x="4708386" y="1785531"/>
            <a:chExt cx="778247" cy="609729"/>
          </a:xfrm>
        </p:grpSpPr>
        <p:pic>
          <p:nvPicPr>
            <p:cNvPr id="102" name="Image 101"/>
            <p:cNvPicPr>
              <a:picLocks noChangeAspect="1"/>
            </p:cNvPicPr>
            <p:nvPr/>
          </p:nvPicPr>
          <p:blipFill>
            <a:blip r:embed="rId46"/>
            <a:stretch>
              <a:fillRect/>
            </a:stretch>
          </p:blipFill>
          <p:spPr>
            <a:xfrm>
              <a:off x="4708386" y="1785531"/>
              <a:ext cx="778247" cy="609729"/>
            </a:xfrm>
            <a:prstGeom prst="rect">
              <a:avLst/>
            </a:prstGeom>
          </p:spPr>
        </p:pic>
        <p:pic>
          <p:nvPicPr>
            <p:cNvPr id="109" name="Image 108"/>
            <p:cNvPicPr>
              <a:picLocks noChangeAspect="1"/>
            </p:cNvPicPr>
            <p:nvPr/>
          </p:nvPicPr>
          <p:blipFill>
            <a:blip r:embed="rId47"/>
            <a:stretch>
              <a:fillRect/>
            </a:stretch>
          </p:blipFill>
          <p:spPr>
            <a:xfrm>
              <a:off x="5006187" y="1840115"/>
              <a:ext cx="296246" cy="460653"/>
            </a:xfrm>
            <a:prstGeom prst="rect">
              <a:avLst/>
            </a:prstGeom>
            <a:ln>
              <a:noFill/>
            </a:ln>
            <a:effectLst>
              <a:outerShdw blurRad="292100" dist="139700" dir="2700000" algn="tl" rotWithShape="0">
                <a:srgbClr val="333333">
                  <a:alpha val="65000"/>
                </a:srgbClr>
              </a:outerShdw>
            </a:effectLst>
          </p:spPr>
        </p:pic>
      </p:grpSp>
      <p:grpSp>
        <p:nvGrpSpPr>
          <p:cNvPr id="219" name="Grouper 218"/>
          <p:cNvGrpSpPr/>
          <p:nvPr/>
        </p:nvGrpSpPr>
        <p:grpSpPr>
          <a:xfrm>
            <a:off x="7613228" y="5309737"/>
            <a:ext cx="712331" cy="570432"/>
            <a:chOff x="7798206" y="5376161"/>
            <a:chExt cx="712331" cy="570432"/>
          </a:xfrm>
        </p:grpSpPr>
        <p:pic>
          <p:nvPicPr>
            <p:cNvPr id="113" name="Image 112"/>
            <p:cNvPicPr>
              <a:picLocks noChangeAspect="1"/>
            </p:cNvPicPr>
            <p:nvPr/>
          </p:nvPicPr>
          <p:blipFill>
            <a:blip r:embed="rId48"/>
            <a:stretch>
              <a:fillRect/>
            </a:stretch>
          </p:blipFill>
          <p:spPr>
            <a:xfrm>
              <a:off x="7798206" y="5376161"/>
              <a:ext cx="712331" cy="570432"/>
            </a:xfrm>
            <a:prstGeom prst="rect">
              <a:avLst/>
            </a:prstGeom>
          </p:spPr>
        </p:pic>
        <p:pic>
          <p:nvPicPr>
            <p:cNvPr id="145" name="Image 144"/>
            <p:cNvPicPr>
              <a:picLocks noChangeAspect="1"/>
            </p:cNvPicPr>
            <p:nvPr/>
          </p:nvPicPr>
          <p:blipFill>
            <a:blip r:embed="rId49"/>
            <a:stretch>
              <a:fillRect/>
            </a:stretch>
          </p:blipFill>
          <p:spPr>
            <a:xfrm>
              <a:off x="8046497" y="5535435"/>
              <a:ext cx="275421" cy="275421"/>
            </a:xfrm>
            <a:prstGeom prst="rect">
              <a:avLst/>
            </a:prstGeom>
            <a:ln>
              <a:noFill/>
            </a:ln>
            <a:effectLst>
              <a:outerShdw blurRad="292100" dist="139700" dir="2700000" algn="tl" rotWithShape="0">
                <a:srgbClr val="333333">
                  <a:alpha val="65000"/>
                </a:srgbClr>
              </a:outerShdw>
            </a:effectLst>
          </p:spPr>
        </p:pic>
      </p:grpSp>
      <p:pic>
        <p:nvPicPr>
          <p:cNvPr id="146" name="Image 145"/>
          <p:cNvPicPr>
            <a:picLocks noChangeAspect="1"/>
          </p:cNvPicPr>
          <p:nvPr/>
        </p:nvPicPr>
        <p:blipFill>
          <a:blip r:embed="rId5"/>
          <a:stretch>
            <a:fillRect/>
          </a:stretch>
        </p:blipFill>
        <p:spPr>
          <a:xfrm rot="18947828">
            <a:off x="6440234" y="4753809"/>
            <a:ext cx="296642" cy="269776"/>
          </a:xfrm>
          <a:prstGeom prst="rect">
            <a:avLst/>
          </a:prstGeom>
        </p:spPr>
      </p:pic>
      <p:pic>
        <p:nvPicPr>
          <p:cNvPr id="151" name="Image 150"/>
          <p:cNvPicPr>
            <a:picLocks noChangeAspect="1"/>
          </p:cNvPicPr>
          <p:nvPr/>
        </p:nvPicPr>
        <p:blipFill>
          <a:blip r:embed="rId5"/>
          <a:stretch>
            <a:fillRect/>
          </a:stretch>
        </p:blipFill>
        <p:spPr>
          <a:xfrm rot="20614229">
            <a:off x="1302679" y="4874339"/>
            <a:ext cx="298215" cy="271207"/>
          </a:xfrm>
          <a:prstGeom prst="rect">
            <a:avLst/>
          </a:prstGeom>
        </p:spPr>
      </p:pic>
      <p:pic>
        <p:nvPicPr>
          <p:cNvPr id="152" name="Image 151"/>
          <p:cNvPicPr>
            <a:picLocks noChangeAspect="1"/>
          </p:cNvPicPr>
          <p:nvPr/>
        </p:nvPicPr>
        <p:blipFill>
          <a:blip r:embed="rId5"/>
          <a:stretch>
            <a:fillRect/>
          </a:stretch>
        </p:blipFill>
        <p:spPr>
          <a:xfrm rot="20614229">
            <a:off x="1240022" y="5091750"/>
            <a:ext cx="298215" cy="271207"/>
          </a:xfrm>
          <a:prstGeom prst="rect">
            <a:avLst/>
          </a:prstGeom>
        </p:spPr>
      </p:pic>
      <p:pic>
        <p:nvPicPr>
          <p:cNvPr id="156" name="Image 155"/>
          <p:cNvPicPr>
            <a:picLocks noChangeAspect="1"/>
          </p:cNvPicPr>
          <p:nvPr/>
        </p:nvPicPr>
        <p:blipFill>
          <a:blip r:embed="rId5"/>
          <a:stretch>
            <a:fillRect/>
          </a:stretch>
        </p:blipFill>
        <p:spPr>
          <a:xfrm rot="2110130">
            <a:off x="5457266" y="3582470"/>
            <a:ext cx="283357" cy="257694"/>
          </a:xfrm>
          <a:prstGeom prst="rect">
            <a:avLst/>
          </a:prstGeom>
        </p:spPr>
      </p:pic>
      <p:pic>
        <p:nvPicPr>
          <p:cNvPr id="157" name="Image 156"/>
          <p:cNvPicPr>
            <a:picLocks noChangeAspect="1"/>
          </p:cNvPicPr>
          <p:nvPr/>
        </p:nvPicPr>
        <p:blipFill>
          <a:blip r:embed="rId5"/>
          <a:stretch>
            <a:fillRect/>
          </a:stretch>
        </p:blipFill>
        <p:spPr>
          <a:xfrm rot="2110130">
            <a:off x="6624482" y="3655791"/>
            <a:ext cx="283357" cy="257694"/>
          </a:xfrm>
          <a:prstGeom prst="rect">
            <a:avLst/>
          </a:prstGeom>
        </p:spPr>
      </p:pic>
      <p:pic>
        <p:nvPicPr>
          <p:cNvPr id="158" name="Image 157"/>
          <p:cNvPicPr>
            <a:picLocks noChangeAspect="1"/>
          </p:cNvPicPr>
          <p:nvPr/>
        </p:nvPicPr>
        <p:blipFill>
          <a:blip r:embed="rId5"/>
          <a:stretch>
            <a:fillRect/>
          </a:stretch>
        </p:blipFill>
        <p:spPr>
          <a:xfrm rot="20681706">
            <a:off x="6359463" y="3627389"/>
            <a:ext cx="283357" cy="257694"/>
          </a:xfrm>
          <a:prstGeom prst="rect">
            <a:avLst/>
          </a:prstGeom>
        </p:spPr>
      </p:pic>
      <p:pic>
        <p:nvPicPr>
          <p:cNvPr id="159" name="Image 158"/>
          <p:cNvPicPr>
            <a:picLocks noChangeAspect="1"/>
          </p:cNvPicPr>
          <p:nvPr/>
        </p:nvPicPr>
        <p:blipFill>
          <a:blip r:embed="rId5"/>
          <a:stretch>
            <a:fillRect/>
          </a:stretch>
        </p:blipFill>
        <p:spPr>
          <a:xfrm rot="2110130">
            <a:off x="5457204" y="3098040"/>
            <a:ext cx="283357" cy="257694"/>
          </a:xfrm>
          <a:prstGeom prst="rect">
            <a:avLst/>
          </a:prstGeom>
        </p:spPr>
      </p:pic>
      <p:pic>
        <p:nvPicPr>
          <p:cNvPr id="161" name="Image 160"/>
          <p:cNvPicPr>
            <a:picLocks noChangeAspect="1"/>
          </p:cNvPicPr>
          <p:nvPr/>
        </p:nvPicPr>
        <p:blipFill>
          <a:blip r:embed="rId5"/>
          <a:stretch>
            <a:fillRect/>
          </a:stretch>
        </p:blipFill>
        <p:spPr>
          <a:xfrm rot="20710137">
            <a:off x="7124272" y="4744572"/>
            <a:ext cx="315079" cy="258429"/>
          </a:xfrm>
          <a:prstGeom prst="rect">
            <a:avLst/>
          </a:prstGeom>
        </p:spPr>
      </p:pic>
      <p:sp>
        <p:nvSpPr>
          <p:cNvPr id="162" name="ZoneTexte 161"/>
          <p:cNvSpPr txBox="1"/>
          <p:nvPr/>
        </p:nvSpPr>
        <p:spPr>
          <a:xfrm>
            <a:off x="3035455" y="4766988"/>
            <a:ext cx="3703223"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600" b="1" dirty="0" smtClean="0">
                <a:solidFill>
                  <a:srgbClr val="000000"/>
                </a:solidFill>
                <a:latin typeface="Arial"/>
                <a:cs typeface="Arial"/>
              </a:rPr>
              <a:t>&gt;70 </a:t>
            </a:r>
            <a:r>
              <a:rPr lang="fr-FR" sz="1600" b="1" dirty="0">
                <a:solidFill>
                  <a:srgbClr val="000000"/>
                </a:solidFill>
                <a:latin typeface="Arial"/>
                <a:cs typeface="Arial"/>
              </a:rPr>
              <a:t>R</a:t>
            </a:r>
            <a:r>
              <a:rPr lang="fr-FR" sz="1600" b="1" dirty="0" smtClean="0">
                <a:solidFill>
                  <a:srgbClr val="000000"/>
                </a:solidFill>
                <a:latin typeface="Arial"/>
                <a:cs typeface="Arial"/>
              </a:rPr>
              <a:t>esearch </a:t>
            </a:r>
            <a:r>
              <a:rPr lang="fr-FR" sz="1600" b="1" dirty="0" smtClean="0">
                <a:solidFill>
                  <a:srgbClr val="000000"/>
                </a:solidFill>
                <a:latin typeface="Arial"/>
                <a:cs typeface="Arial"/>
              </a:rPr>
              <a:t>Institutions</a:t>
            </a:r>
            <a:endParaRPr lang="fr-FR" sz="1600" b="1" dirty="0" smtClean="0">
              <a:solidFill>
                <a:srgbClr val="000000"/>
              </a:solidFill>
              <a:latin typeface="Arial"/>
              <a:cs typeface="Arial"/>
            </a:endParaRPr>
          </a:p>
          <a:p>
            <a:pPr algn="ctr"/>
            <a:r>
              <a:rPr lang="fr-FR" sz="1600" b="1" dirty="0" smtClean="0">
                <a:solidFill>
                  <a:srgbClr val="000000"/>
                </a:solidFill>
                <a:latin typeface="Arial"/>
                <a:cs typeface="Arial"/>
              </a:rPr>
              <a:t>7 National </a:t>
            </a:r>
            <a:r>
              <a:rPr lang="fr-FR" sz="1600" b="1" dirty="0" err="1" smtClean="0">
                <a:solidFill>
                  <a:srgbClr val="000000"/>
                </a:solidFill>
                <a:latin typeface="Arial"/>
                <a:cs typeface="Arial"/>
              </a:rPr>
              <a:t>Federations</a:t>
            </a:r>
            <a:r>
              <a:rPr lang="fr-FR" sz="1600" b="1" dirty="0">
                <a:solidFill>
                  <a:srgbClr val="000000"/>
                </a:solidFill>
                <a:latin typeface="Arial"/>
                <a:cs typeface="Arial"/>
              </a:rPr>
              <a:t> </a:t>
            </a:r>
            <a:r>
              <a:rPr lang="fr-FR" sz="1600" b="1" dirty="0" smtClean="0">
                <a:solidFill>
                  <a:srgbClr val="000000"/>
                </a:solidFill>
                <a:latin typeface="Arial"/>
                <a:cs typeface="Arial"/>
              </a:rPr>
              <a:t>Food &amp; Drink</a:t>
            </a:r>
          </a:p>
          <a:p>
            <a:pPr algn="ctr"/>
            <a:r>
              <a:rPr lang="fr-FR" sz="2000" b="1" dirty="0" smtClean="0">
                <a:solidFill>
                  <a:srgbClr val="000000"/>
                </a:solidFill>
                <a:latin typeface="Arial"/>
                <a:cs typeface="Arial"/>
              </a:rPr>
              <a:t>32 countries</a:t>
            </a:r>
            <a:endParaRPr lang="fr-FR" sz="2000" b="1" dirty="0">
              <a:solidFill>
                <a:srgbClr val="000000"/>
              </a:solidFill>
              <a:latin typeface="Arial"/>
              <a:cs typeface="Arial"/>
            </a:endParaRPr>
          </a:p>
        </p:txBody>
      </p:sp>
      <p:grpSp>
        <p:nvGrpSpPr>
          <p:cNvPr id="218" name="Grouper 217"/>
          <p:cNvGrpSpPr/>
          <p:nvPr/>
        </p:nvGrpSpPr>
        <p:grpSpPr>
          <a:xfrm>
            <a:off x="5634986" y="771933"/>
            <a:ext cx="944088" cy="1068627"/>
            <a:chOff x="5988028" y="73658"/>
            <a:chExt cx="1023557" cy="1095246"/>
          </a:xfrm>
        </p:grpSpPr>
        <p:pic>
          <p:nvPicPr>
            <p:cNvPr id="10" name="Image 9"/>
            <p:cNvPicPr>
              <a:picLocks noChangeAspect="1"/>
            </p:cNvPicPr>
            <p:nvPr/>
          </p:nvPicPr>
          <p:blipFill>
            <a:blip r:embed="rId50"/>
            <a:stretch>
              <a:fillRect/>
            </a:stretch>
          </p:blipFill>
          <p:spPr>
            <a:xfrm>
              <a:off x="5988028" y="73658"/>
              <a:ext cx="1023557" cy="1095246"/>
            </a:xfrm>
            <a:prstGeom prst="rect">
              <a:avLst/>
            </a:prstGeom>
          </p:spPr>
        </p:pic>
        <p:pic>
          <p:nvPicPr>
            <p:cNvPr id="16" name="Image 15"/>
            <p:cNvPicPr>
              <a:picLocks noChangeAspect="1"/>
            </p:cNvPicPr>
            <p:nvPr/>
          </p:nvPicPr>
          <p:blipFill>
            <a:blip r:embed="rId51"/>
            <a:stretch>
              <a:fillRect/>
            </a:stretch>
          </p:blipFill>
          <p:spPr>
            <a:xfrm>
              <a:off x="6099907" y="375725"/>
              <a:ext cx="612202" cy="176008"/>
            </a:xfrm>
            <a:prstGeom prst="rect">
              <a:avLst/>
            </a:prstGeom>
            <a:ln>
              <a:noFill/>
            </a:ln>
            <a:effectLst>
              <a:outerShdw blurRad="292100" dist="139700" dir="2700000" algn="tl" rotWithShape="0">
                <a:srgbClr val="333333">
                  <a:alpha val="65000"/>
                </a:srgbClr>
              </a:outerShdw>
            </a:effectLst>
          </p:spPr>
        </p:pic>
      </p:grpSp>
      <p:pic>
        <p:nvPicPr>
          <p:cNvPr id="163" name="Image 162"/>
          <p:cNvPicPr>
            <a:picLocks noChangeAspect="1"/>
          </p:cNvPicPr>
          <p:nvPr/>
        </p:nvPicPr>
        <p:blipFill>
          <a:blip r:embed="rId5"/>
          <a:stretch>
            <a:fillRect/>
          </a:stretch>
        </p:blipFill>
        <p:spPr>
          <a:xfrm rot="21416311">
            <a:off x="3792271" y="2832720"/>
            <a:ext cx="287658" cy="261606"/>
          </a:xfrm>
          <a:prstGeom prst="rect">
            <a:avLst/>
          </a:prstGeom>
        </p:spPr>
      </p:pic>
      <p:grpSp>
        <p:nvGrpSpPr>
          <p:cNvPr id="220" name="Grouper 219"/>
          <p:cNvGrpSpPr/>
          <p:nvPr/>
        </p:nvGrpSpPr>
        <p:grpSpPr>
          <a:xfrm>
            <a:off x="8206233" y="5088804"/>
            <a:ext cx="736969" cy="556948"/>
            <a:chOff x="8375563" y="4936407"/>
            <a:chExt cx="736969" cy="556948"/>
          </a:xfrm>
        </p:grpSpPr>
        <p:pic>
          <p:nvPicPr>
            <p:cNvPr id="138" name="Image 137"/>
            <p:cNvPicPr>
              <a:picLocks noChangeAspect="1"/>
            </p:cNvPicPr>
            <p:nvPr/>
          </p:nvPicPr>
          <p:blipFill>
            <a:blip r:embed="rId52"/>
            <a:stretch>
              <a:fillRect/>
            </a:stretch>
          </p:blipFill>
          <p:spPr>
            <a:xfrm>
              <a:off x="8375563" y="4936407"/>
              <a:ext cx="736969" cy="506149"/>
            </a:xfrm>
            <a:prstGeom prst="rect">
              <a:avLst/>
            </a:prstGeom>
          </p:spPr>
        </p:pic>
        <p:pic>
          <p:nvPicPr>
            <p:cNvPr id="165" name="Image 164"/>
            <p:cNvPicPr>
              <a:picLocks noChangeAspect="1"/>
            </p:cNvPicPr>
            <p:nvPr/>
          </p:nvPicPr>
          <p:blipFill>
            <a:blip r:embed="rId53"/>
            <a:stretch>
              <a:fillRect/>
            </a:stretch>
          </p:blipFill>
          <p:spPr>
            <a:xfrm>
              <a:off x="8617263" y="5242363"/>
              <a:ext cx="362544" cy="250992"/>
            </a:xfrm>
            <a:prstGeom prst="rect">
              <a:avLst/>
            </a:prstGeom>
            <a:ln>
              <a:noFill/>
            </a:ln>
            <a:effectLst>
              <a:outerShdw blurRad="292100" dist="139700" dir="2700000" algn="tl" rotWithShape="0">
                <a:srgbClr val="333333">
                  <a:alpha val="65000"/>
                </a:srgbClr>
              </a:outerShdw>
            </a:effectLst>
          </p:spPr>
        </p:pic>
      </p:grpSp>
      <p:pic>
        <p:nvPicPr>
          <p:cNvPr id="166" name="Image 165"/>
          <p:cNvPicPr>
            <a:picLocks noChangeAspect="1"/>
          </p:cNvPicPr>
          <p:nvPr/>
        </p:nvPicPr>
        <p:blipFill>
          <a:blip r:embed="rId5"/>
          <a:stretch>
            <a:fillRect/>
          </a:stretch>
        </p:blipFill>
        <p:spPr>
          <a:xfrm>
            <a:off x="4932993" y="3806294"/>
            <a:ext cx="296642" cy="269776"/>
          </a:xfrm>
          <a:prstGeom prst="rect">
            <a:avLst/>
          </a:prstGeom>
        </p:spPr>
      </p:pic>
      <p:pic>
        <p:nvPicPr>
          <p:cNvPr id="167" name="Image 166"/>
          <p:cNvPicPr>
            <a:picLocks noChangeAspect="1"/>
          </p:cNvPicPr>
          <p:nvPr/>
        </p:nvPicPr>
        <p:blipFill>
          <a:blip r:embed="rId5"/>
          <a:stretch>
            <a:fillRect/>
          </a:stretch>
        </p:blipFill>
        <p:spPr>
          <a:xfrm>
            <a:off x="5063112" y="3995829"/>
            <a:ext cx="296642" cy="269776"/>
          </a:xfrm>
          <a:prstGeom prst="rect">
            <a:avLst/>
          </a:prstGeom>
        </p:spPr>
      </p:pic>
      <p:pic>
        <p:nvPicPr>
          <p:cNvPr id="168" name="Image 167"/>
          <p:cNvPicPr>
            <a:picLocks noChangeAspect="1"/>
          </p:cNvPicPr>
          <p:nvPr/>
        </p:nvPicPr>
        <p:blipFill>
          <a:blip r:embed="rId5"/>
          <a:stretch>
            <a:fillRect/>
          </a:stretch>
        </p:blipFill>
        <p:spPr>
          <a:xfrm rot="2110130">
            <a:off x="7385366" y="5328956"/>
            <a:ext cx="296642" cy="269776"/>
          </a:xfrm>
          <a:prstGeom prst="rect">
            <a:avLst/>
          </a:prstGeom>
        </p:spPr>
      </p:pic>
      <p:grpSp>
        <p:nvGrpSpPr>
          <p:cNvPr id="213" name="Grouper 212"/>
          <p:cNvGrpSpPr/>
          <p:nvPr/>
        </p:nvGrpSpPr>
        <p:grpSpPr>
          <a:xfrm>
            <a:off x="4948779" y="730306"/>
            <a:ext cx="621288" cy="400942"/>
            <a:chOff x="5133129" y="266594"/>
            <a:chExt cx="673585" cy="410929"/>
          </a:xfrm>
        </p:grpSpPr>
        <p:pic>
          <p:nvPicPr>
            <p:cNvPr id="169" name="Image 168"/>
            <p:cNvPicPr>
              <a:picLocks noChangeAspect="1"/>
            </p:cNvPicPr>
            <p:nvPr/>
          </p:nvPicPr>
          <p:blipFill>
            <a:blip r:embed="rId54"/>
            <a:stretch>
              <a:fillRect/>
            </a:stretch>
          </p:blipFill>
          <p:spPr>
            <a:xfrm>
              <a:off x="5133129" y="297284"/>
              <a:ext cx="673585" cy="380239"/>
            </a:xfrm>
            <a:prstGeom prst="rect">
              <a:avLst/>
            </a:prstGeom>
          </p:spPr>
        </p:pic>
        <p:pic>
          <p:nvPicPr>
            <p:cNvPr id="170" name="Image 169"/>
            <p:cNvPicPr>
              <a:picLocks noChangeAspect="1"/>
            </p:cNvPicPr>
            <p:nvPr/>
          </p:nvPicPr>
          <p:blipFill>
            <a:blip r:embed="rId55"/>
            <a:stretch>
              <a:fillRect/>
            </a:stretch>
          </p:blipFill>
          <p:spPr>
            <a:xfrm>
              <a:off x="5232442" y="266594"/>
              <a:ext cx="365618" cy="292494"/>
            </a:xfrm>
            <a:prstGeom prst="rect">
              <a:avLst/>
            </a:prstGeom>
            <a:ln>
              <a:noFill/>
            </a:ln>
            <a:effectLst>
              <a:outerShdw blurRad="292100" dist="139700" dir="2700000" algn="tl" rotWithShape="0">
                <a:srgbClr val="333333">
                  <a:alpha val="65000"/>
                </a:srgbClr>
              </a:outerShdw>
            </a:effectLst>
          </p:spPr>
        </p:pic>
      </p:grpSp>
      <p:grpSp>
        <p:nvGrpSpPr>
          <p:cNvPr id="206" name="Grouper 205"/>
          <p:cNvGrpSpPr/>
          <p:nvPr/>
        </p:nvGrpSpPr>
        <p:grpSpPr>
          <a:xfrm>
            <a:off x="5158007" y="2038793"/>
            <a:ext cx="802000" cy="611125"/>
            <a:chOff x="5706242" y="1801726"/>
            <a:chExt cx="869509" cy="626348"/>
          </a:xfrm>
        </p:grpSpPr>
        <p:pic>
          <p:nvPicPr>
            <p:cNvPr id="172" name="Image 171"/>
            <p:cNvPicPr>
              <a:picLocks noChangeAspect="1"/>
            </p:cNvPicPr>
            <p:nvPr/>
          </p:nvPicPr>
          <p:blipFill>
            <a:blip r:embed="rId56"/>
            <a:stretch>
              <a:fillRect/>
            </a:stretch>
          </p:blipFill>
          <p:spPr>
            <a:xfrm>
              <a:off x="5706242" y="1801726"/>
              <a:ext cx="869509" cy="626348"/>
            </a:xfrm>
            <a:prstGeom prst="rect">
              <a:avLst/>
            </a:prstGeom>
          </p:spPr>
        </p:pic>
        <p:pic>
          <p:nvPicPr>
            <p:cNvPr id="173" name="Image 172"/>
            <p:cNvPicPr>
              <a:picLocks noChangeAspect="1"/>
            </p:cNvPicPr>
            <p:nvPr/>
          </p:nvPicPr>
          <p:blipFill>
            <a:blip r:embed="rId57"/>
            <a:stretch>
              <a:fillRect/>
            </a:stretch>
          </p:blipFill>
          <p:spPr>
            <a:xfrm>
              <a:off x="5834492" y="1912216"/>
              <a:ext cx="427906" cy="294824"/>
            </a:xfrm>
            <a:prstGeom prst="rect">
              <a:avLst/>
            </a:prstGeom>
            <a:ln>
              <a:noFill/>
            </a:ln>
            <a:effectLst>
              <a:outerShdw blurRad="292100" dist="139700" dir="2700000" algn="tl" rotWithShape="0">
                <a:srgbClr val="333333">
                  <a:alpha val="65000"/>
                </a:srgbClr>
              </a:outerShdw>
            </a:effectLst>
          </p:spPr>
        </p:pic>
      </p:grpSp>
      <p:grpSp>
        <p:nvGrpSpPr>
          <p:cNvPr id="217" name="Grouper 216"/>
          <p:cNvGrpSpPr/>
          <p:nvPr/>
        </p:nvGrpSpPr>
        <p:grpSpPr>
          <a:xfrm>
            <a:off x="4687181" y="1378405"/>
            <a:ext cx="897907" cy="545883"/>
            <a:chOff x="5110502" y="1138946"/>
            <a:chExt cx="973488" cy="559481"/>
          </a:xfrm>
        </p:grpSpPr>
        <p:pic>
          <p:nvPicPr>
            <p:cNvPr id="31" name="Image 30"/>
            <p:cNvPicPr>
              <a:picLocks noChangeAspect="1"/>
            </p:cNvPicPr>
            <p:nvPr/>
          </p:nvPicPr>
          <p:blipFill>
            <a:blip r:embed="rId58">
              <a:extLst>
                <a:ext uri="{BEBA8EAE-BF5A-486C-A8C5-ECC9F3942E4B}">
                  <a14:imgProps xmlns:a14="http://schemas.microsoft.com/office/drawing/2010/main">
                    <a14:imgLayer r:embed="rId59">
                      <a14:imgEffect>
                        <a14:backgroundRemoval t="0" b="100000" l="0" r="100000"/>
                      </a14:imgEffect>
                    </a14:imgLayer>
                  </a14:imgProps>
                </a:ext>
              </a:extLst>
            </a:blip>
            <a:stretch>
              <a:fillRect/>
            </a:stretch>
          </p:blipFill>
          <p:spPr>
            <a:xfrm>
              <a:off x="5170076" y="1138946"/>
              <a:ext cx="844941" cy="445284"/>
            </a:xfrm>
            <a:prstGeom prst="rect">
              <a:avLst/>
            </a:prstGeom>
          </p:spPr>
        </p:pic>
        <p:pic>
          <p:nvPicPr>
            <p:cNvPr id="71" name="Image 70"/>
            <p:cNvPicPr>
              <a:picLocks noChangeAspect="1"/>
            </p:cNvPicPr>
            <p:nvPr/>
          </p:nvPicPr>
          <p:blipFill>
            <a:blip r:embed="rId60"/>
            <a:stretch>
              <a:fillRect/>
            </a:stretch>
          </p:blipFill>
          <p:spPr>
            <a:xfrm>
              <a:off x="5110502" y="1195968"/>
              <a:ext cx="709555" cy="193515"/>
            </a:xfrm>
            <a:prstGeom prst="rect">
              <a:avLst/>
            </a:prstGeom>
            <a:ln>
              <a:noFill/>
            </a:ln>
            <a:effectLst>
              <a:outerShdw blurRad="292100" dist="139700" dir="2700000" algn="tl" rotWithShape="0">
                <a:srgbClr val="333333">
                  <a:alpha val="65000"/>
                </a:srgbClr>
              </a:outerShdw>
            </a:effectLst>
          </p:spPr>
        </p:pic>
        <p:pic>
          <p:nvPicPr>
            <p:cNvPr id="164" name="Image 163"/>
            <p:cNvPicPr/>
            <p:nvPr/>
          </p:nvPicPr>
          <p:blipFill>
            <a:blip r:embed="rId61" cstate="print">
              <a:extLst>
                <a:ext uri="{28A0092B-C50C-407E-A947-70E740481C1C}">
                  <a14:useLocalDpi xmlns:a14="http://schemas.microsoft.com/office/drawing/2010/main" val="0"/>
                </a:ext>
              </a:extLst>
            </a:blip>
            <a:stretch>
              <a:fillRect/>
            </a:stretch>
          </p:blipFill>
          <p:spPr>
            <a:xfrm>
              <a:off x="5309657" y="1437012"/>
              <a:ext cx="774333" cy="261415"/>
            </a:xfrm>
            <a:prstGeom prst="rect">
              <a:avLst/>
            </a:prstGeom>
            <a:ln>
              <a:noFill/>
            </a:ln>
            <a:effectLst>
              <a:outerShdw blurRad="292100" dist="139700" dir="2700000" algn="tl" rotWithShape="0">
                <a:srgbClr val="333333">
                  <a:alpha val="65000"/>
                </a:srgbClr>
              </a:outerShdw>
            </a:effectLst>
          </p:spPr>
        </p:pic>
      </p:grpSp>
      <p:grpSp>
        <p:nvGrpSpPr>
          <p:cNvPr id="82" name="Grouper 81"/>
          <p:cNvGrpSpPr/>
          <p:nvPr/>
        </p:nvGrpSpPr>
        <p:grpSpPr>
          <a:xfrm>
            <a:off x="1198867" y="664955"/>
            <a:ext cx="1042441" cy="780978"/>
            <a:chOff x="1056269" y="83420"/>
            <a:chExt cx="1130189" cy="800432"/>
          </a:xfrm>
        </p:grpSpPr>
        <p:pic>
          <p:nvPicPr>
            <p:cNvPr id="24" name="Image 23"/>
            <p:cNvPicPr>
              <a:picLocks noChangeAspect="1"/>
            </p:cNvPicPr>
            <p:nvPr/>
          </p:nvPicPr>
          <p:blipFill>
            <a:blip r:embed="rId62">
              <a:alphaModFix amt="70000"/>
            </a:blip>
            <a:stretch>
              <a:fillRect/>
            </a:stretch>
          </p:blipFill>
          <p:spPr>
            <a:xfrm>
              <a:off x="1056269" y="207718"/>
              <a:ext cx="849169" cy="676134"/>
            </a:xfrm>
            <a:prstGeom prst="rect">
              <a:avLst/>
            </a:prstGeom>
          </p:spPr>
        </p:pic>
        <p:pic>
          <p:nvPicPr>
            <p:cNvPr id="8" name="Image 7"/>
            <p:cNvPicPr>
              <a:picLocks noChangeAspect="1"/>
            </p:cNvPicPr>
            <p:nvPr/>
          </p:nvPicPr>
          <p:blipFill>
            <a:blip r:embed="rId63"/>
            <a:stretch>
              <a:fillRect/>
            </a:stretch>
          </p:blipFill>
          <p:spPr>
            <a:xfrm>
              <a:off x="1120747" y="83420"/>
              <a:ext cx="490658" cy="334839"/>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64"/>
            <a:stretch>
              <a:fillRect/>
            </a:stretch>
          </p:blipFill>
          <p:spPr>
            <a:xfrm>
              <a:off x="1505384" y="509935"/>
              <a:ext cx="681074" cy="210575"/>
            </a:xfrm>
            <a:prstGeom prst="rect">
              <a:avLst/>
            </a:prstGeom>
            <a:ln>
              <a:noFill/>
            </a:ln>
            <a:effectLst>
              <a:outerShdw blurRad="292100" dist="139700" dir="2700000" algn="tl" rotWithShape="0">
                <a:srgbClr val="333333">
                  <a:alpha val="65000"/>
                </a:srgbClr>
              </a:outerShdw>
            </a:effectLst>
          </p:spPr>
        </p:pic>
        <p:pic>
          <p:nvPicPr>
            <p:cNvPr id="174" name="Afbeelding 2"/>
            <p:cNvPicPr/>
            <p:nvPr/>
          </p:nvPicPr>
          <p:blipFill>
            <a:blip r:embed="rId65" cstate="print">
              <a:extLst>
                <a:ext uri="{28A0092B-C50C-407E-A947-70E740481C1C}">
                  <a14:useLocalDpi xmlns:a14="http://schemas.microsoft.com/office/drawing/2010/main" val="0"/>
                </a:ext>
              </a:extLst>
            </a:blip>
            <a:stretch>
              <a:fillRect/>
            </a:stretch>
          </p:blipFill>
          <p:spPr>
            <a:xfrm>
              <a:off x="1713124" y="219422"/>
              <a:ext cx="424880" cy="230765"/>
            </a:xfrm>
            <a:prstGeom prst="rect">
              <a:avLst/>
            </a:prstGeom>
            <a:ln>
              <a:noFill/>
            </a:ln>
            <a:effectLst>
              <a:outerShdw blurRad="292100" dist="139700" dir="2700000" algn="tl" rotWithShape="0">
                <a:srgbClr val="333333">
                  <a:alpha val="65000"/>
                </a:srgbClr>
              </a:outerShdw>
            </a:effectLst>
          </p:spPr>
        </p:pic>
      </p:grpSp>
      <p:grpSp>
        <p:nvGrpSpPr>
          <p:cNvPr id="198" name="Grouper 197"/>
          <p:cNvGrpSpPr/>
          <p:nvPr/>
        </p:nvGrpSpPr>
        <p:grpSpPr>
          <a:xfrm>
            <a:off x="7966475" y="5887535"/>
            <a:ext cx="757287" cy="781273"/>
            <a:chOff x="8152854" y="5989975"/>
            <a:chExt cx="757287" cy="781273"/>
          </a:xfrm>
        </p:grpSpPr>
        <p:pic>
          <p:nvPicPr>
            <p:cNvPr id="95" name="Image 94"/>
            <p:cNvPicPr>
              <a:picLocks noChangeAspect="1"/>
            </p:cNvPicPr>
            <p:nvPr/>
          </p:nvPicPr>
          <p:blipFill>
            <a:blip r:embed="rId66"/>
            <a:stretch>
              <a:fillRect/>
            </a:stretch>
          </p:blipFill>
          <p:spPr>
            <a:xfrm>
              <a:off x="8152854" y="5989975"/>
              <a:ext cx="757287" cy="781273"/>
            </a:xfrm>
            <a:prstGeom prst="rect">
              <a:avLst/>
            </a:prstGeom>
          </p:spPr>
        </p:pic>
        <p:pic>
          <p:nvPicPr>
            <p:cNvPr id="97" name="Image 96"/>
            <p:cNvPicPr>
              <a:picLocks noChangeAspect="1"/>
            </p:cNvPicPr>
            <p:nvPr/>
          </p:nvPicPr>
          <p:blipFill>
            <a:blip r:embed="rId67"/>
            <a:stretch>
              <a:fillRect/>
            </a:stretch>
          </p:blipFill>
          <p:spPr>
            <a:xfrm>
              <a:off x="8257934" y="6430995"/>
              <a:ext cx="601999" cy="164595"/>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flipH="1">
              <a:off x="8592769" y="6010581"/>
              <a:ext cx="260166" cy="317275"/>
            </a:xfrm>
            <a:prstGeom prst="rect">
              <a:avLst/>
            </a:prstGeom>
            <a:ln>
              <a:noFill/>
            </a:ln>
            <a:effectLst>
              <a:outerShdw blurRad="292100" dist="139700" dir="2700000" algn="tl" rotWithShape="0">
                <a:srgbClr val="333333">
                  <a:alpha val="65000"/>
                </a:srgbClr>
              </a:outerShdw>
            </a:effectLst>
          </p:spPr>
        </p:pic>
      </p:grpSp>
      <p:pic>
        <p:nvPicPr>
          <p:cNvPr id="175" name="Picture 11" descr="znakn2"/>
          <p:cNvPicPr/>
          <p:nvPr/>
        </p:nvPicPr>
        <p:blipFill>
          <a:blip r:embed="rId69" cstate="print"/>
          <a:srcRect/>
          <a:stretch>
            <a:fillRect/>
          </a:stretch>
        </p:blipFill>
        <p:spPr bwMode="auto">
          <a:xfrm>
            <a:off x="6879137" y="2770265"/>
            <a:ext cx="154110" cy="170561"/>
          </a:xfrm>
          <a:prstGeom prst="rect">
            <a:avLst/>
          </a:prstGeom>
          <a:ln>
            <a:noFill/>
          </a:ln>
          <a:effectLst>
            <a:outerShdw blurRad="292100" dist="139700" dir="2700000" algn="tl" rotWithShape="0">
              <a:srgbClr val="333333">
                <a:alpha val="65000"/>
              </a:srgbClr>
            </a:outerShdw>
          </a:effectLst>
        </p:spPr>
      </p:pic>
      <p:grpSp>
        <p:nvGrpSpPr>
          <p:cNvPr id="216" name="Grouper 215"/>
          <p:cNvGrpSpPr/>
          <p:nvPr/>
        </p:nvGrpSpPr>
        <p:grpSpPr>
          <a:xfrm>
            <a:off x="7830902" y="2046748"/>
            <a:ext cx="893915" cy="625243"/>
            <a:chOff x="8141734" y="1656881"/>
            <a:chExt cx="969160" cy="640818"/>
          </a:xfrm>
        </p:grpSpPr>
        <p:grpSp>
          <p:nvGrpSpPr>
            <p:cNvPr id="204" name="Grouper 203"/>
            <p:cNvGrpSpPr/>
            <p:nvPr/>
          </p:nvGrpSpPr>
          <p:grpSpPr>
            <a:xfrm>
              <a:off x="8141734" y="1656881"/>
              <a:ext cx="969160" cy="640818"/>
              <a:chOff x="8141734" y="1656881"/>
              <a:chExt cx="969160" cy="640818"/>
            </a:xfrm>
          </p:grpSpPr>
          <p:pic>
            <p:nvPicPr>
              <p:cNvPr id="55" name="Image 54"/>
              <p:cNvPicPr>
                <a:picLocks noChangeAspect="1"/>
              </p:cNvPicPr>
              <p:nvPr/>
            </p:nvPicPr>
            <p:blipFill>
              <a:blip r:embed="rId70"/>
              <a:stretch>
                <a:fillRect/>
              </a:stretch>
            </p:blipFill>
            <p:spPr>
              <a:xfrm>
                <a:off x="8141734" y="1712097"/>
                <a:ext cx="969160" cy="585602"/>
              </a:xfrm>
              <a:prstGeom prst="rect">
                <a:avLst/>
              </a:prstGeom>
            </p:spPr>
          </p:pic>
          <p:pic>
            <p:nvPicPr>
              <p:cNvPr id="53" name="Image 52"/>
              <p:cNvPicPr>
                <a:picLocks noChangeAspect="1"/>
              </p:cNvPicPr>
              <p:nvPr/>
            </p:nvPicPr>
            <p:blipFill>
              <a:blip r:embed="rId71"/>
              <a:stretch>
                <a:fillRect/>
              </a:stretch>
            </p:blipFill>
            <p:spPr>
              <a:xfrm>
                <a:off x="8375563" y="1656881"/>
                <a:ext cx="421690" cy="406536"/>
              </a:xfrm>
              <a:prstGeom prst="rect">
                <a:avLst/>
              </a:prstGeom>
              <a:ln>
                <a:noFill/>
              </a:ln>
              <a:effectLst>
                <a:outerShdw blurRad="292100" dist="139700" dir="2700000" algn="tl" rotWithShape="0">
                  <a:srgbClr val="333333">
                    <a:alpha val="65000"/>
                  </a:srgbClr>
                </a:outerShdw>
              </a:effectLst>
            </p:spPr>
          </p:pic>
        </p:grpSp>
        <p:pic>
          <p:nvPicPr>
            <p:cNvPr id="176" name="Kép 34" descr="naik"/>
            <p:cNvPicPr/>
            <p:nvPr/>
          </p:nvPicPr>
          <p:blipFill>
            <a:blip r:embed="rId72" cstate="print"/>
            <a:srcRect/>
            <a:stretch>
              <a:fillRect/>
            </a:stretch>
          </p:blipFill>
          <p:spPr bwMode="auto">
            <a:xfrm>
              <a:off x="8739243" y="2040804"/>
              <a:ext cx="319722" cy="242146"/>
            </a:xfrm>
            <a:prstGeom prst="rect">
              <a:avLst/>
            </a:prstGeom>
            <a:ln>
              <a:noFill/>
            </a:ln>
            <a:effectLst>
              <a:outerShdw blurRad="292100" dist="139700" dir="2700000" algn="tl" rotWithShape="0">
                <a:srgbClr val="333333">
                  <a:alpha val="65000"/>
                </a:srgbClr>
              </a:outerShdw>
            </a:effectLst>
          </p:spPr>
        </p:pic>
      </p:grpSp>
      <p:grpSp>
        <p:nvGrpSpPr>
          <p:cNvPr id="222" name="Grouper 221"/>
          <p:cNvGrpSpPr/>
          <p:nvPr/>
        </p:nvGrpSpPr>
        <p:grpSpPr>
          <a:xfrm>
            <a:off x="7125772" y="2051516"/>
            <a:ext cx="483310" cy="826233"/>
            <a:chOff x="7387893" y="1800084"/>
            <a:chExt cx="483310" cy="826233"/>
          </a:xfrm>
        </p:grpSpPr>
        <p:pic>
          <p:nvPicPr>
            <p:cNvPr id="2" name="Image 1"/>
            <p:cNvPicPr>
              <a:picLocks noChangeAspect="1"/>
            </p:cNvPicPr>
            <p:nvPr/>
          </p:nvPicPr>
          <p:blipFill>
            <a:blip r:embed="rId73"/>
            <a:stretch>
              <a:fillRect/>
            </a:stretch>
          </p:blipFill>
          <p:spPr>
            <a:xfrm>
              <a:off x="7387893" y="1802465"/>
              <a:ext cx="290320" cy="823852"/>
            </a:xfrm>
            <a:prstGeom prst="rect">
              <a:avLst/>
            </a:prstGeom>
          </p:spPr>
        </p:pic>
        <p:pic>
          <p:nvPicPr>
            <p:cNvPr id="3" name="Image 2"/>
            <p:cNvPicPr>
              <a:picLocks noChangeAspect="1"/>
            </p:cNvPicPr>
            <p:nvPr/>
          </p:nvPicPr>
          <p:blipFill>
            <a:blip r:embed="rId74"/>
            <a:stretch>
              <a:fillRect/>
            </a:stretch>
          </p:blipFill>
          <p:spPr>
            <a:xfrm>
              <a:off x="7525437" y="1873794"/>
              <a:ext cx="232083" cy="361035"/>
            </a:xfrm>
            <a:prstGeom prst="rect">
              <a:avLst/>
            </a:prstGeom>
            <a:ln>
              <a:noFill/>
            </a:ln>
            <a:effectLst>
              <a:outerShdw blurRad="292100" dist="139700" dir="2700000" algn="tl" rotWithShape="0">
                <a:srgbClr val="333333">
                  <a:alpha val="65000"/>
                </a:srgbClr>
              </a:outerShdw>
            </a:effectLst>
          </p:spPr>
        </p:pic>
        <p:pic>
          <p:nvPicPr>
            <p:cNvPr id="177" name="Picture 1" descr="C:\Users\avis\Downloads\Eng_Ver_Blue.png"/>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7595678" y="2216318"/>
              <a:ext cx="270392" cy="318690"/>
            </a:xfrm>
            <a:prstGeom prst="rect">
              <a:avLst/>
            </a:prstGeom>
            <a:ln>
              <a:noFill/>
            </a:ln>
            <a:effectLst>
              <a:outerShdw blurRad="292100" dist="139700" dir="2700000" algn="tl" rotWithShape="0">
                <a:srgbClr val="333333">
                  <a:alpha val="65000"/>
                </a:srgbClr>
              </a:outerShdw>
            </a:effectLst>
          </p:spPr>
        </p:pic>
        <p:pic>
          <p:nvPicPr>
            <p:cNvPr id="178" name="officeArt object"/>
            <p:cNvPicPr/>
            <p:nvPr/>
          </p:nvPicPr>
          <p:blipFill>
            <a:blip r:embed="rId76" cstate="print">
              <a:extLst/>
            </a:blip>
            <a:stretch>
              <a:fillRect/>
            </a:stretch>
          </p:blipFill>
          <p:spPr>
            <a:xfrm>
              <a:off x="7669326" y="1800084"/>
              <a:ext cx="201877" cy="254537"/>
            </a:xfrm>
            <a:prstGeom prst="rect">
              <a:avLst/>
            </a:prstGeom>
            <a:ln>
              <a:noFill/>
            </a:ln>
            <a:effectLst>
              <a:outerShdw blurRad="292100" dist="139700" dir="2700000" algn="tl" rotWithShape="0">
                <a:srgbClr val="333333">
                  <a:alpha val="65000"/>
                </a:srgbClr>
              </a:outerShdw>
            </a:effectLst>
          </p:spPr>
        </p:pic>
      </p:grpSp>
      <p:grpSp>
        <p:nvGrpSpPr>
          <p:cNvPr id="196" name="Grouper 195"/>
          <p:cNvGrpSpPr/>
          <p:nvPr/>
        </p:nvGrpSpPr>
        <p:grpSpPr>
          <a:xfrm>
            <a:off x="5665162" y="5808757"/>
            <a:ext cx="1006582" cy="931069"/>
            <a:chOff x="5834492" y="5741025"/>
            <a:chExt cx="1006582" cy="931069"/>
          </a:xfrm>
        </p:grpSpPr>
        <p:pic>
          <p:nvPicPr>
            <p:cNvPr id="61" name="Image 60"/>
            <p:cNvPicPr>
              <a:picLocks noChangeAspect="1"/>
            </p:cNvPicPr>
            <p:nvPr/>
          </p:nvPicPr>
          <p:blipFill>
            <a:blip r:embed="rId77"/>
            <a:stretch>
              <a:fillRect/>
            </a:stretch>
          </p:blipFill>
          <p:spPr>
            <a:xfrm>
              <a:off x="5994759" y="5741025"/>
              <a:ext cx="739698" cy="829684"/>
            </a:xfrm>
            <a:prstGeom prst="rect">
              <a:avLst/>
            </a:prstGeom>
          </p:spPr>
        </p:pic>
        <p:pic>
          <p:nvPicPr>
            <p:cNvPr id="59" name="Image 58"/>
            <p:cNvPicPr>
              <a:picLocks noChangeAspect="1"/>
            </p:cNvPicPr>
            <p:nvPr/>
          </p:nvPicPr>
          <p:blipFill>
            <a:blip r:embed="rId78"/>
            <a:stretch>
              <a:fillRect/>
            </a:stretch>
          </p:blipFill>
          <p:spPr>
            <a:xfrm>
              <a:off x="5834492" y="5786044"/>
              <a:ext cx="674917" cy="215013"/>
            </a:xfrm>
            <a:prstGeom prst="rect">
              <a:avLst/>
            </a:prstGeom>
            <a:ln>
              <a:noFill/>
            </a:ln>
            <a:effectLst>
              <a:outerShdw blurRad="292100" dist="139700" dir="2700000" algn="tl" rotWithShape="0">
                <a:srgbClr val="333333">
                  <a:alpha val="65000"/>
                </a:srgbClr>
              </a:outerShdw>
            </a:effectLst>
          </p:spPr>
        </p:pic>
        <p:pic>
          <p:nvPicPr>
            <p:cNvPr id="100" name="Image 99"/>
            <p:cNvPicPr>
              <a:picLocks noChangeAspect="1"/>
            </p:cNvPicPr>
            <p:nvPr/>
          </p:nvPicPr>
          <p:blipFill>
            <a:blip r:embed="rId79"/>
            <a:stretch>
              <a:fillRect/>
            </a:stretch>
          </p:blipFill>
          <p:spPr>
            <a:xfrm>
              <a:off x="5917424" y="6182833"/>
              <a:ext cx="596824" cy="196906"/>
            </a:xfrm>
            <a:prstGeom prst="rect">
              <a:avLst/>
            </a:prstGeom>
            <a:ln>
              <a:noFill/>
            </a:ln>
            <a:effectLst>
              <a:outerShdw blurRad="292100" dist="139700" dir="2700000" algn="tl" rotWithShape="0">
                <a:srgbClr val="333333">
                  <a:alpha val="65000"/>
                </a:srgbClr>
              </a:outerShdw>
            </a:effectLst>
          </p:spPr>
        </p:pic>
        <p:pic>
          <p:nvPicPr>
            <p:cNvPr id="179" name="Immagine 1" descr="Logo"/>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025089" y="6474439"/>
              <a:ext cx="465230" cy="197655"/>
            </a:xfrm>
            <a:prstGeom prst="rect">
              <a:avLst/>
            </a:prstGeom>
            <a:ln>
              <a:noFill/>
            </a:ln>
            <a:effectLst>
              <a:outerShdw blurRad="292100" dist="139700" dir="2700000" algn="tl" rotWithShape="0">
                <a:srgbClr val="333333">
                  <a:alpha val="65000"/>
                </a:srgbClr>
              </a:outerShdw>
            </a:effectLst>
          </p:spPr>
        </p:pic>
        <p:pic>
          <p:nvPicPr>
            <p:cNvPr id="180" name="Picture 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6550314" y="5868828"/>
              <a:ext cx="290760" cy="300391"/>
            </a:xfrm>
            <a:prstGeom prst="rect">
              <a:avLst/>
            </a:prstGeom>
            <a:ln>
              <a:noFill/>
            </a:ln>
            <a:effectLst>
              <a:outerShdw blurRad="292100" dist="139700" dir="2700000" algn="tl" rotWithShape="0">
                <a:srgbClr val="333333">
                  <a:alpha val="65000"/>
                </a:srgbClr>
              </a:outerShdw>
            </a:effectLst>
          </p:spPr>
        </p:pic>
      </p:grpSp>
      <p:grpSp>
        <p:nvGrpSpPr>
          <p:cNvPr id="208" name="Grouper 207"/>
          <p:cNvGrpSpPr/>
          <p:nvPr/>
        </p:nvGrpSpPr>
        <p:grpSpPr>
          <a:xfrm>
            <a:off x="3317517" y="2160679"/>
            <a:ext cx="1008084" cy="556498"/>
            <a:chOff x="3486847" y="1994420"/>
            <a:chExt cx="1092940" cy="570360"/>
          </a:xfrm>
        </p:grpSpPr>
        <p:pic>
          <p:nvPicPr>
            <p:cNvPr id="110" name="Image 109"/>
            <p:cNvPicPr>
              <a:picLocks noChangeAspect="1"/>
            </p:cNvPicPr>
            <p:nvPr/>
          </p:nvPicPr>
          <p:blipFill>
            <a:blip r:embed="rId82"/>
            <a:stretch>
              <a:fillRect/>
            </a:stretch>
          </p:blipFill>
          <p:spPr>
            <a:xfrm>
              <a:off x="3613921" y="1994420"/>
              <a:ext cx="448623" cy="570360"/>
            </a:xfrm>
            <a:prstGeom prst="rect">
              <a:avLst/>
            </a:prstGeom>
          </p:spPr>
        </p:pic>
        <p:pic>
          <p:nvPicPr>
            <p:cNvPr id="112" name="Image 111"/>
            <p:cNvPicPr>
              <a:picLocks noChangeAspect="1"/>
            </p:cNvPicPr>
            <p:nvPr/>
          </p:nvPicPr>
          <p:blipFill>
            <a:blip r:embed="rId83"/>
            <a:stretch>
              <a:fillRect/>
            </a:stretch>
          </p:blipFill>
          <p:spPr>
            <a:xfrm>
              <a:off x="3486847" y="2172969"/>
              <a:ext cx="392007" cy="249459"/>
            </a:xfrm>
            <a:prstGeom prst="rect">
              <a:avLst/>
            </a:prstGeom>
            <a:ln>
              <a:noFill/>
            </a:ln>
            <a:effectLst>
              <a:outerShdw blurRad="292100" dist="139700" dir="2700000" algn="tl" rotWithShape="0">
                <a:srgbClr val="333333">
                  <a:alpha val="65000"/>
                </a:srgbClr>
              </a:outerShdw>
            </a:effectLst>
          </p:spPr>
        </p:pic>
        <p:pic>
          <p:nvPicPr>
            <p:cNvPr id="181" name="Picture 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3897105" y="2297699"/>
              <a:ext cx="682682" cy="202474"/>
            </a:xfrm>
            <a:prstGeom prst="rect">
              <a:avLst/>
            </a:prstGeom>
            <a:ln>
              <a:noFill/>
            </a:ln>
            <a:effectLst>
              <a:outerShdw blurRad="292100" dist="139700" dir="2700000" algn="tl" rotWithShape="0">
                <a:srgbClr val="333333">
                  <a:alpha val="65000"/>
                </a:srgbClr>
              </a:outerShdw>
            </a:effectLst>
          </p:spPr>
        </p:pic>
      </p:grpSp>
      <p:grpSp>
        <p:nvGrpSpPr>
          <p:cNvPr id="137" name="Grouper 136"/>
          <p:cNvGrpSpPr/>
          <p:nvPr/>
        </p:nvGrpSpPr>
        <p:grpSpPr>
          <a:xfrm>
            <a:off x="120672" y="5224182"/>
            <a:ext cx="724650" cy="1069355"/>
            <a:chOff x="37401" y="5191564"/>
            <a:chExt cx="724650" cy="1069355"/>
          </a:xfrm>
        </p:grpSpPr>
        <p:pic>
          <p:nvPicPr>
            <p:cNvPr id="147" name="Image 146"/>
            <p:cNvPicPr>
              <a:picLocks noChangeAspect="1"/>
            </p:cNvPicPr>
            <p:nvPr/>
          </p:nvPicPr>
          <p:blipFill>
            <a:blip r:embed="rId85"/>
            <a:stretch>
              <a:fillRect/>
            </a:stretch>
          </p:blipFill>
          <p:spPr>
            <a:xfrm>
              <a:off x="140168" y="5191564"/>
              <a:ext cx="439228" cy="962564"/>
            </a:xfrm>
            <a:prstGeom prst="rect">
              <a:avLst/>
            </a:prstGeom>
          </p:spPr>
        </p:pic>
        <p:pic>
          <p:nvPicPr>
            <p:cNvPr id="148" name="Image 147"/>
            <p:cNvPicPr>
              <a:picLocks noChangeAspect="1"/>
            </p:cNvPicPr>
            <p:nvPr/>
          </p:nvPicPr>
          <p:blipFill>
            <a:blip r:embed="rId86"/>
            <a:stretch>
              <a:fillRect/>
            </a:stretch>
          </p:blipFill>
          <p:spPr>
            <a:xfrm>
              <a:off x="111304" y="5202884"/>
              <a:ext cx="468092" cy="304260"/>
            </a:xfrm>
            <a:prstGeom prst="rect">
              <a:avLst/>
            </a:prstGeom>
            <a:ln>
              <a:noFill/>
            </a:ln>
            <a:effectLst>
              <a:outerShdw blurRad="292100" dist="139700" dir="2700000" algn="tl" rotWithShape="0">
                <a:srgbClr val="333333">
                  <a:alpha val="65000"/>
                </a:srgbClr>
              </a:outerShdw>
            </a:effectLst>
          </p:spPr>
        </p:pic>
        <p:pic>
          <p:nvPicPr>
            <p:cNvPr id="149" name="Image 148"/>
            <p:cNvPicPr>
              <a:picLocks noChangeAspect="1"/>
            </p:cNvPicPr>
            <p:nvPr/>
          </p:nvPicPr>
          <p:blipFill>
            <a:blip r:embed="rId87"/>
            <a:stretch>
              <a:fillRect/>
            </a:stretch>
          </p:blipFill>
          <p:spPr>
            <a:xfrm>
              <a:off x="111304" y="5971234"/>
              <a:ext cx="405559" cy="289685"/>
            </a:xfrm>
            <a:prstGeom prst="rect">
              <a:avLst/>
            </a:prstGeom>
            <a:ln>
              <a:noFill/>
            </a:ln>
            <a:effectLst>
              <a:outerShdw blurRad="292100" dist="139700" dir="2700000" algn="tl" rotWithShape="0">
                <a:srgbClr val="333333">
                  <a:alpha val="65000"/>
                </a:srgbClr>
              </a:outerShdw>
            </a:effectLst>
          </p:spPr>
        </p:pic>
        <p:pic>
          <p:nvPicPr>
            <p:cNvPr id="150" name="Image 149"/>
            <p:cNvPicPr>
              <a:picLocks noChangeAspect="1"/>
            </p:cNvPicPr>
            <p:nvPr/>
          </p:nvPicPr>
          <p:blipFill>
            <a:blip r:embed="rId88"/>
            <a:stretch>
              <a:fillRect/>
            </a:stretch>
          </p:blipFill>
          <p:spPr>
            <a:xfrm>
              <a:off x="37401" y="5535435"/>
              <a:ext cx="317109" cy="317109"/>
            </a:xfrm>
            <a:prstGeom prst="rect">
              <a:avLst/>
            </a:prstGeom>
            <a:ln>
              <a:noFill/>
            </a:ln>
            <a:effectLst>
              <a:outerShdw blurRad="292100" dist="139700" dir="2700000" algn="tl" rotWithShape="0">
                <a:srgbClr val="333333">
                  <a:alpha val="65000"/>
                </a:srgbClr>
              </a:outerShdw>
            </a:effectLst>
          </p:spPr>
        </p:pic>
        <p:pic>
          <p:nvPicPr>
            <p:cNvPr id="182" name="Picture 3" descr="Description: Macintosh HD:Users:ccorreia:Downloads:convicencia_ul_ff_png.jpg"/>
            <p:cNvPicPr/>
            <p:nvPr/>
          </p:nvPicPr>
          <p:blipFill>
            <a:blip r:embed="rId89" cstate="print"/>
            <a:srcRect/>
            <a:stretch>
              <a:fillRect/>
            </a:stretch>
          </p:blipFill>
          <p:spPr bwMode="auto">
            <a:xfrm>
              <a:off x="437508" y="5650470"/>
              <a:ext cx="324543" cy="202074"/>
            </a:xfrm>
            <a:prstGeom prst="rect">
              <a:avLst/>
            </a:prstGeom>
            <a:ln>
              <a:noFill/>
            </a:ln>
            <a:effectLst>
              <a:outerShdw blurRad="292100" dist="139700" dir="2700000" algn="tl" rotWithShape="0">
                <a:srgbClr val="333333">
                  <a:alpha val="65000"/>
                </a:srgbClr>
              </a:outerShdw>
            </a:effectLst>
          </p:spPr>
        </p:pic>
      </p:grpSp>
      <p:pic>
        <p:nvPicPr>
          <p:cNvPr id="183" name="Picture 48" descr="Sigla ICSI Rm Valcea"/>
          <p:cNvPicPr/>
          <p:nvPr/>
        </p:nvPicPr>
        <p:blipFill>
          <a:blip r:embed="rId90" cstate="print"/>
          <a:srcRect/>
          <a:stretch>
            <a:fillRect/>
          </a:stretch>
        </p:blipFill>
        <p:spPr bwMode="auto">
          <a:xfrm>
            <a:off x="7822751" y="3284575"/>
            <a:ext cx="267003" cy="205886"/>
          </a:xfrm>
          <a:prstGeom prst="rect">
            <a:avLst/>
          </a:prstGeom>
          <a:ln>
            <a:noFill/>
          </a:ln>
          <a:effectLst>
            <a:outerShdw blurRad="292100" dist="139700" dir="2700000" algn="tl" rotWithShape="0">
              <a:srgbClr val="333333">
                <a:alpha val="65000"/>
              </a:srgbClr>
            </a:outerShdw>
          </a:effectLst>
        </p:spPr>
      </p:pic>
      <p:grpSp>
        <p:nvGrpSpPr>
          <p:cNvPr id="203" name="Grouper 202"/>
          <p:cNvGrpSpPr/>
          <p:nvPr/>
        </p:nvGrpSpPr>
        <p:grpSpPr>
          <a:xfrm>
            <a:off x="7143572" y="2857894"/>
            <a:ext cx="913658" cy="914534"/>
            <a:chOff x="8176225" y="2334780"/>
            <a:chExt cx="913658" cy="914534"/>
          </a:xfrm>
        </p:grpSpPr>
        <p:pic>
          <p:nvPicPr>
            <p:cNvPr id="153" name="Image 152"/>
            <p:cNvPicPr>
              <a:picLocks noChangeAspect="1"/>
            </p:cNvPicPr>
            <p:nvPr/>
          </p:nvPicPr>
          <p:blipFill>
            <a:blip r:embed="rId91"/>
            <a:stretch>
              <a:fillRect/>
            </a:stretch>
          </p:blipFill>
          <p:spPr>
            <a:xfrm>
              <a:off x="8176225" y="2395260"/>
              <a:ext cx="818192" cy="605023"/>
            </a:xfrm>
            <a:prstGeom prst="rect">
              <a:avLst/>
            </a:prstGeom>
          </p:spPr>
        </p:pic>
        <p:pic>
          <p:nvPicPr>
            <p:cNvPr id="154" name="Image 153"/>
            <p:cNvPicPr>
              <a:picLocks noChangeAspect="1"/>
            </p:cNvPicPr>
            <p:nvPr/>
          </p:nvPicPr>
          <p:blipFill rotWithShape="1">
            <a:blip r:embed="rId92"/>
            <a:srcRect t="22064" b="20826"/>
            <a:stretch/>
          </p:blipFill>
          <p:spPr>
            <a:xfrm>
              <a:off x="8647004" y="2407280"/>
              <a:ext cx="442879" cy="252929"/>
            </a:xfrm>
            <a:prstGeom prst="rect">
              <a:avLst/>
            </a:prstGeom>
            <a:ln>
              <a:noFill/>
            </a:ln>
            <a:effectLst>
              <a:outerShdw blurRad="292100" dist="139700" dir="2700000" algn="tl" rotWithShape="0">
                <a:srgbClr val="333333">
                  <a:alpha val="65000"/>
                </a:srgbClr>
              </a:outerShdw>
            </a:effectLst>
          </p:spPr>
        </p:pic>
        <p:pic>
          <p:nvPicPr>
            <p:cNvPr id="155" name="Image 154"/>
            <p:cNvPicPr>
              <a:picLocks noChangeAspect="1"/>
            </p:cNvPicPr>
            <p:nvPr/>
          </p:nvPicPr>
          <p:blipFill>
            <a:blip r:embed="rId93"/>
            <a:stretch>
              <a:fillRect/>
            </a:stretch>
          </p:blipFill>
          <p:spPr>
            <a:xfrm>
              <a:off x="8301059" y="2592450"/>
              <a:ext cx="280424" cy="457940"/>
            </a:xfrm>
            <a:prstGeom prst="rect">
              <a:avLst/>
            </a:prstGeom>
            <a:ln>
              <a:noFill/>
            </a:ln>
            <a:effectLst>
              <a:outerShdw blurRad="292100" dist="139700" dir="2700000" algn="tl" rotWithShape="0">
                <a:srgbClr val="333333">
                  <a:alpha val="65000"/>
                </a:srgbClr>
              </a:outerShdw>
            </a:effectLst>
          </p:spPr>
        </p:pic>
        <p:pic>
          <p:nvPicPr>
            <p:cNvPr id="184" name="image02.png"/>
            <p:cNvPicPr/>
            <p:nvPr/>
          </p:nvPicPr>
          <p:blipFill>
            <a:blip r:embed="rId94" cstate="print"/>
            <a:srcRect/>
            <a:stretch>
              <a:fillRect/>
            </a:stretch>
          </p:blipFill>
          <p:spPr bwMode="auto">
            <a:xfrm>
              <a:off x="8647004" y="2972046"/>
              <a:ext cx="278594" cy="277268"/>
            </a:xfrm>
            <a:prstGeom prst="rect">
              <a:avLst/>
            </a:prstGeom>
            <a:ln>
              <a:noFill/>
            </a:ln>
            <a:effectLst>
              <a:outerShdw blurRad="292100" dist="139700" dir="2700000" algn="tl" rotWithShape="0">
                <a:srgbClr val="333333">
                  <a:alpha val="65000"/>
                </a:srgbClr>
              </a:outerShdw>
            </a:effectLst>
          </p:spPr>
        </p:pic>
        <p:pic>
          <p:nvPicPr>
            <p:cNvPr id="185" name="Picture 1" descr="Description: UMF-Carol-Davila_logo.jpg"/>
            <p:cNvPicPr/>
            <p:nvPr/>
          </p:nvPicPr>
          <p:blipFill>
            <a:blip r:embed="rId95" cstate="print"/>
            <a:srcRect/>
            <a:stretch>
              <a:fillRect/>
            </a:stretch>
          </p:blipFill>
          <p:spPr bwMode="auto">
            <a:xfrm>
              <a:off x="8364105" y="2334780"/>
              <a:ext cx="228664" cy="240148"/>
            </a:xfrm>
            <a:prstGeom prst="rect">
              <a:avLst/>
            </a:prstGeom>
            <a:noFill/>
            <a:ln w="9525">
              <a:noFill/>
              <a:miter lim="800000"/>
              <a:headEnd/>
              <a:tailEnd/>
            </a:ln>
          </p:spPr>
        </p:pic>
      </p:grpSp>
      <p:grpSp>
        <p:nvGrpSpPr>
          <p:cNvPr id="171" name="Grouper 170"/>
          <p:cNvGrpSpPr/>
          <p:nvPr/>
        </p:nvGrpSpPr>
        <p:grpSpPr>
          <a:xfrm>
            <a:off x="849251" y="5544169"/>
            <a:ext cx="2002565" cy="1085172"/>
            <a:chOff x="739798" y="5717670"/>
            <a:chExt cx="2002565" cy="1085172"/>
          </a:xfrm>
        </p:grpSpPr>
        <p:pic>
          <p:nvPicPr>
            <p:cNvPr id="39" name="Image 38"/>
            <p:cNvPicPr>
              <a:picLocks noChangeAspect="1"/>
            </p:cNvPicPr>
            <p:nvPr/>
          </p:nvPicPr>
          <p:blipFill>
            <a:blip r:embed="rId96"/>
            <a:stretch>
              <a:fillRect/>
            </a:stretch>
          </p:blipFill>
          <p:spPr>
            <a:xfrm>
              <a:off x="930707" y="5717670"/>
              <a:ext cx="1683495" cy="1085172"/>
            </a:xfrm>
            <a:prstGeom prst="rect">
              <a:avLst/>
            </a:prstGeom>
          </p:spPr>
        </p:pic>
        <p:pic>
          <p:nvPicPr>
            <p:cNvPr id="33" name="Image 32"/>
            <p:cNvPicPr>
              <a:picLocks noChangeAspect="1"/>
            </p:cNvPicPr>
            <p:nvPr/>
          </p:nvPicPr>
          <p:blipFill>
            <a:blip r:embed="rId97"/>
            <a:stretch>
              <a:fillRect/>
            </a:stretch>
          </p:blipFill>
          <p:spPr>
            <a:xfrm>
              <a:off x="1811074" y="6092463"/>
              <a:ext cx="931289" cy="220483"/>
            </a:xfrm>
            <a:prstGeom prst="rect">
              <a:avLst/>
            </a:prstGeom>
            <a:ln>
              <a:noFill/>
            </a:ln>
            <a:effectLst>
              <a:outerShdw blurRad="292100" dist="139700" dir="2700000" algn="tl" rotWithShape="0">
                <a:srgbClr val="333333">
                  <a:alpha val="65000"/>
                </a:srgbClr>
              </a:outerShdw>
            </a:effectLst>
          </p:spPr>
        </p:pic>
        <p:pic>
          <p:nvPicPr>
            <p:cNvPr id="42" name="Image 41"/>
            <p:cNvPicPr>
              <a:picLocks noChangeAspect="1"/>
            </p:cNvPicPr>
            <p:nvPr/>
          </p:nvPicPr>
          <p:blipFill>
            <a:blip r:embed="rId98"/>
            <a:stretch>
              <a:fillRect/>
            </a:stretch>
          </p:blipFill>
          <p:spPr>
            <a:xfrm>
              <a:off x="1911524" y="5796301"/>
              <a:ext cx="748548" cy="245360"/>
            </a:xfrm>
            <a:prstGeom prst="rect">
              <a:avLst/>
            </a:prstGeom>
            <a:ln>
              <a:noFill/>
            </a:ln>
            <a:effectLst>
              <a:outerShdw blurRad="292100" dist="139700" dir="2700000" algn="tl" rotWithShape="0">
                <a:srgbClr val="333333">
                  <a:alpha val="65000"/>
                </a:srgbClr>
              </a:outerShdw>
            </a:effectLst>
          </p:spPr>
        </p:pic>
        <p:pic>
          <p:nvPicPr>
            <p:cNvPr id="35" name="Image 34"/>
            <p:cNvPicPr>
              <a:picLocks noChangeAspect="1"/>
            </p:cNvPicPr>
            <p:nvPr/>
          </p:nvPicPr>
          <p:blipFill>
            <a:blip r:embed="rId99"/>
            <a:stretch>
              <a:fillRect/>
            </a:stretch>
          </p:blipFill>
          <p:spPr>
            <a:xfrm>
              <a:off x="1739778" y="6372163"/>
              <a:ext cx="787707" cy="299931"/>
            </a:xfrm>
            <a:prstGeom prst="rect">
              <a:avLst/>
            </a:prstGeom>
            <a:ln>
              <a:noFill/>
            </a:ln>
            <a:effectLst>
              <a:outerShdw blurRad="292100" dist="139700" dir="2700000" algn="tl" rotWithShape="0">
                <a:srgbClr val="333333">
                  <a:alpha val="65000"/>
                </a:srgbClr>
              </a:outerShdw>
            </a:effectLst>
          </p:spPr>
        </p:pic>
        <p:pic>
          <p:nvPicPr>
            <p:cNvPr id="37" name="Image 36"/>
            <p:cNvPicPr>
              <a:picLocks noChangeAspect="1"/>
            </p:cNvPicPr>
            <p:nvPr/>
          </p:nvPicPr>
          <p:blipFill>
            <a:blip r:embed="rId100"/>
            <a:stretch>
              <a:fillRect/>
            </a:stretch>
          </p:blipFill>
          <p:spPr>
            <a:xfrm>
              <a:off x="799179" y="6182833"/>
              <a:ext cx="853935" cy="260228"/>
            </a:xfrm>
            <a:prstGeom prst="rect">
              <a:avLst/>
            </a:prstGeom>
            <a:ln>
              <a:noFill/>
            </a:ln>
            <a:effectLst>
              <a:outerShdw blurRad="292100" dist="139700" dir="2700000" algn="tl" rotWithShape="0">
                <a:srgbClr val="333333">
                  <a:alpha val="65000"/>
                </a:srgbClr>
              </a:outerShdw>
            </a:effectLst>
          </p:spPr>
        </p:pic>
        <p:pic>
          <p:nvPicPr>
            <p:cNvPr id="114" name="Image 113"/>
            <p:cNvPicPr>
              <a:picLocks noChangeAspect="1"/>
            </p:cNvPicPr>
            <p:nvPr/>
          </p:nvPicPr>
          <p:blipFill rotWithShape="1">
            <a:blip r:embed="rId101"/>
            <a:srcRect t="25848" b="29596"/>
            <a:stretch/>
          </p:blipFill>
          <p:spPr>
            <a:xfrm>
              <a:off x="739798" y="6474359"/>
              <a:ext cx="652789" cy="282138"/>
            </a:xfrm>
            <a:prstGeom prst="rect">
              <a:avLst/>
            </a:prstGeom>
            <a:ln>
              <a:noFill/>
            </a:ln>
            <a:effectLst>
              <a:outerShdw blurRad="292100" dist="139700" dir="2700000" algn="tl" rotWithShape="0">
                <a:srgbClr val="333333">
                  <a:alpha val="65000"/>
                </a:srgbClr>
              </a:outerShdw>
            </a:effectLst>
          </p:spPr>
        </p:pic>
        <p:pic>
          <p:nvPicPr>
            <p:cNvPr id="187" name="il_fi" descr="http://www.google.fr/url?source=imglanding&amp;ct=img&amp;q=http://www.seqt-conference.es/wp-content/uploads/2014/07/IBIMA_LOGO_600.jpg&amp;sa=X&amp;ei=UZ1DVfP0IMbXavi4gYAM&amp;ved=0CAkQ8wc4Eg&amp;usg=AFQjCNF8ZS2eVb027WGhAyQAC29iu1Zb8A"/>
            <p:cNvPicPr/>
            <p:nvPr/>
          </p:nvPicPr>
          <p:blipFill>
            <a:blip r:embed="rId102" cstate="print">
              <a:extLst>
                <a:ext uri="{28A0092B-C50C-407E-A947-70E740481C1C}">
                  <a14:useLocalDpi xmlns:a14="http://schemas.microsoft.com/office/drawing/2010/main" val="0"/>
                </a:ext>
              </a:extLst>
            </a:blip>
            <a:srcRect/>
            <a:stretch>
              <a:fillRect/>
            </a:stretch>
          </p:blipFill>
          <p:spPr bwMode="auto">
            <a:xfrm>
              <a:off x="836359" y="5750999"/>
              <a:ext cx="907432" cy="241049"/>
            </a:xfrm>
            <a:prstGeom prst="rect">
              <a:avLst/>
            </a:prstGeom>
            <a:ln>
              <a:noFill/>
            </a:ln>
            <a:effectLst>
              <a:outerShdw blurRad="292100" dist="139700" dir="2700000" algn="tl" rotWithShape="0">
                <a:srgbClr val="333333">
                  <a:alpha val="65000"/>
                </a:srgbClr>
              </a:outerShdw>
            </a:effectLst>
          </p:spPr>
        </p:pic>
      </p:grpSp>
      <p:grpSp>
        <p:nvGrpSpPr>
          <p:cNvPr id="195" name="Grouper 194"/>
          <p:cNvGrpSpPr/>
          <p:nvPr/>
        </p:nvGrpSpPr>
        <p:grpSpPr>
          <a:xfrm>
            <a:off x="4228167" y="5893766"/>
            <a:ext cx="1180684" cy="778541"/>
            <a:chOff x="4397497" y="5792168"/>
            <a:chExt cx="1180684" cy="778541"/>
          </a:xfrm>
        </p:grpSpPr>
        <p:pic>
          <p:nvPicPr>
            <p:cNvPr id="25" name="Image 24"/>
            <p:cNvPicPr>
              <a:picLocks noChangeAspect="1"/>
            </p:cNvPicPr>
            <p:nvPr/>
          </p:nvPicPr>
          <p:blipFill>
            <a:blip r:embed="rId103"/>
            <a:stretch>
              <a:fillRect/>
            </a:stretch>
          </p:blipFill>
          <p:spPr>
            <a:xfrm>
              <a:off x="4397497" y="5792168"/>
              <a:ext cx="1167719" cy="721125"/>
            </a:xfrm>
            <a:prstGeom prst="rect">
              <a:avLst/>
            </a:prstGeom>
          </p:spPr>
        </p:pic>
        <p:pic>
          <p:nvPicPr>
            <p:cNvPr id="12" name="Image 11"/>
            <p:cNvPicPr>
              <a:picLocks noChangeAspect="1"/>
            </p:cNvPicPr>
            <p:nvPr/>
          </p:nvPicPr>
          <p:blipFill>
            <a:blip r:embed="rId104"/>
            <a:stretch>
              <a:fillRect/>
            </a:stretch>
          </p:blipFill>
          <p:spPr>
            <a:xfrm>
              <a:off x="4494433" y="5815941"/>
              <a:ext cx="815224" cy="187614"/>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a:blip r:embed="rId105"/>
            <a:stretch>
              <a:fillRect/>
            </a:stretch>
          </p:blipFill>
          <p:spPr>
            <a:xfrm>
              <a:off x="5011931" y="6217284"/>
              <a:ext cx="566250" cy="221144"/>
            </a:xfrm>
            <a:prstGeom prst="rect">
              <a:avLst/>
            </a:prstGeom>
            <a:ln>
              <a:noFill/>
            </a:ln>
            <a:effectLst>
              <a:outerShdw blurRad="292100" dist="139700" dir="2700000" algn="tl" rotWithShape="0">
                <a:srgbClr val="333333">
                  <a:alpha val="65000"/>
                </a:srgbClr>
              </a:outerShdw>
            </a:effectLst>
          </p:spPr>
        </p:pic>
        <p:pic>
          <p:nvPicPr>
            <p:cNvPr id="188" name="logo_rgb_2"/>
            <p:cNvPicPr/>
            <p:nvPr/>
          </p:nvPicPr>
          <p:blipFill>
            <a:blip r:embed="rId106" cstate="print">
              <a:extLst>
                <a:ext uri="{28A0092B-C50C-407E-A947-70E740481C1C}">
                  <a14:useLocalDpi xmlns:a14="http://schemas.microsoft.com/office/drawing/2010/main" val="0"/>
                </a:ext>
              </a:extLst>
            </a:blip>
            <a:stretch>
              <a:fillRect/>
            </a:stretch>
          </p:blipFill>
          <p:spPr>
            <a:xfrm>
              <a:off x="4508344" y="6066011"/>
              <a:ext cx="204371" cy="371152"/>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107" cstate="print">
              <a:extLst>
                <a:ext uri="{28A0092B-C50C-407E-A947-70E740481C1C}">
                  <a14:useLocalDpi xmlns:a14="http://schemas.microsoft.com/office/drawing/2010/main" val="0"/>
                </a:ext>
              </a:extLst>
            </a:blip>
            <a:stretch>
              <a:fillRect/>
            </a:stretch>
          </p:blipFill>
          <p:spPr>
            <a:xfrm>
              <a:off x="4546575" y="6477480"/>
              <a:ext cx="571534" cy="93229"/>
            </a:xfrm>
            <a:prstGeom prst="rect">
              <a:avLst/>
            </a:prstGeom>
            <a:ln>
              <a:noFill/>
            </a:ln>
            <a:effectLst>
              <a:outerShdw blurRad="292100" dist="139700" dir="2700000" algn="tl" rotWithShape="0">
                <a:srgbClr val="333333">
                  <a:alpha val="65000"/>
                </a:srgbClr>
              </a:outerShdw>
            </a:effectLst>
          </p:spPr>
        </p:pic>
      </p:grpSp>
      <p:grpSp>
        <p:nvGrpSpPr>
          <p:cNvPr id="197" name="Grouper 196"/>
          <p:cNvGrpSpPr/>
          <p:nvPr/>
        </p:nvGrpSpPr>
        <p:grpSpPr>
          <a:xfrm>
            <a:off x="6766162" y="6051174"/>
            <a:ext cx="1103632" cy="659563"/>
            <a:chOff x="6935492" y="6034241"/>
            <a:chExt cx="1103632" cy="659563"/>
          </a:xfrm>
        </p:grpSpPr>
        <p:pic>
          <p:nvPicPr>
            <p:cNvPr id="80" name="Image 79"/>
            <p:cNvPicPr>
              <a:picLocks noChangeAspect="1"/>
            </p:cNvPicPr>
            <p:nvPr/>
          </p:nvPicPr>
          <p:blipFill>
            <a:blip r:embed="rId108"/>
            <a:stretch>
              <a:fillRect/>
            </a:stretch>
          </p:blipFill>
          <p:spPr>
            <a:xfrm>
              <a:off x="6935492" y="6169219"/>
              <a:ext cx="1103632" cy="493296"/>
            </a:xfrm>
            <a:prstGeom prst="rect">
              <a:avLst/>
            </a:prstGeom>
          </p:spPr>
        </p:pic>
        <p:pic>
          <p:nvPicPr>
            <p:cNvPr id="78" name="Image 77"/>
            <p:cNvPicPr>
              <a:picLocks noChangeAspect="1"/>
            </p:cNvPicPr>
            <p:nvPr/>
          </p:nvPicPr>
          <p:blipFill>
            <a:blip r:embed="rId109"/>
            <a:stretch>
              <a:fillRect/>
            </a:stretch>
          </p:blipFill>
          <p:spPr>
            <a:xfrm>
              <a:off x="7576989" y="6034241"/>
              <a:ext cx="417941" cy="402922"/>
            </a:xfrm>
            <a:prstGeom prst="rect">
              <a:avLst/>
            </a:prstGeom>
            <a:ln>
              <a:noFill/>
            </a:ln>
            <a:effectLst>
              <a:outerShdw blurRad="292100" dist="139700" dir="2700000" algn="tl" rotWithShape="0">
                <a:srgbClr val="333333">
                  <a:alpha val="65000"/>
                </a:srgbClr>
              </a:outerShdw>
            </a:effectLst>
          </p:spPr>
        </p:pic>
        <p:pic>
          <p:nvPicPr>
            <p:cNvPr id="160" name="Image 159"/>
            <p:cNvPicPr>
              <a:picLocks noChangeAspect="1"/>
            </p:cNvPicPr>
            <p:nvPr/>
          </p:nvPicPr>
          <p:blipFill>
            <a:blip r:embed="rId110"/>
            <a:stretch>
              <a:fillRect/>
            </a:stretch>
          </p:blipFill>
          <p:spPr>
            <a:xfrm>
              <a:off x="7094342" y="6416038"/>
              <a:ext cx="276531" cy="277766"/>
            </a:xfrm>
            <a:prstGeom prst="rect">
              <a:avLst/>
            </a:prstGeom>
            <a:ln>
              <a:noFill/>
            </a:ln>
            <a:effectLst>
              <a:outerShdw blurRad="292100" dist="139700" dir="2700000" algn="tl" rotWithShape="0">
                <a:srgbClr val="333333">
                  <a:alpha val="65000"/>
                </a:srgbClr>
              </a:outerShdw>
            </a:effectLst>
          </p:spPr>
        </p:pic>
        <p:pic>
          <p:nvPicPr>
            <p:cNvPr id="189" name="Picture 1"/>
            <p:cNvPicPr/>
            <p:nvPr/>
          </p:nvPicPr>
          <p:blipFill>
            <a:blip r:embed="rId111" cstate="print">
              <a:extLst>
                <a:ext uri="{28A0092B-C50C-407E-A947-70E740481C1C}">
                  <a14:useLocalDpi xmlns:a14="http://schemas.microsoft.com/office/drawing/2010/main" val="0"/>
                </a:ext>
              </a:extLst>
            </a:blip>
            <a:srcRect/>
            <a:stretch>
              <a:fillRect/>
            </a:stretch>
          </p:blipFill>
          <p:spPr bwMode="auto">
            <a:xfrm>
              <a:off x="7244379" y="6117106"/>
              <a:ext cx="196785" cy="184138"/>
            </a:xfrm>
            <a:prstGeom prst="rect">
              <a:avLst/>
            </a:prstGeom>
            <a:noFill/>
            <a:ln>
              <a:noFill/>
            </a:ln>
          </p:spPr>
        </p:pic>
      </p:grpSp>
      <p:grpSp>
        <p:nvGrpSpPr>
          <p:cNvPr id="40" name="Grouper 39"/>
          <p:cNvGrpSpPr/>
          <p:nvPr/>
        </p:nvGrpSpPr>
        <p:grpSpPr>
          <a:xfrm>
            <a:off x="352598" y="941169"/>
            <a:ext cx="1557906" cy="1627724"/>
            <a:chOff x="148638" y="527764"/>
            <a:chExt cx="1689043" cy="1668271"/>
          </a:xfrm>
        </p:grpSpPr>
        <p:pic>
          <p:nvPicPr>
            <p:cNvPr id="81" name="Image 80"/>
            <p:cNvPicPr>
              <a:picLocks noChangeAspect="1"/>
            </p:cNvPicPr>
            <p:nvPr/>
          </p:nvPicPr>
          <p:blipFill>
            <a:blip r:embed="rId112"/>
            <a:stretch>
              <a:fillRect/>
            </a:stretch>
          </p:blipFill>
          <p:spPr>
            <a:xfrm>
              <a:off x="272087" y="527764"/>
              <a:ext cx="1134528" cy="1664676"/>
            </a:xfrm>
            <a:prstGeom prst="rect">
              <a:avLst/>
            </a:prstGeom>
          </p:spPr>
        </p:pic>
        <p:pic>
          <p:nvPicPr>
            <p:cNvPr id="84" name="Image 83"/>
            <p:cNvPicPr>
              <a:picLocks noChangeAspect="1"/>
            </p:cNvPicPr>
            <p:nvPr/>
          </p:nvPicPr>
          <p:blipFill>
            <a:blip r:embed="rId113"/>
            <a:stretch>
              <a:fillRect/>
            </a:stretch>
          </p:blipFill>
          <p:spPr>
            <a:xfrm>
              <a:off x="867725" y="1395218"/>
              <a:ext cx="818686" cy="241696"/>
            </a:xfrm>
            <a:prstGeom prst="rect">
              <a:avLst/>
            </a:prstGeom>
            <a:ln>
              <a:noFill/>
            </a:ln>
            <a:effectLst>
              <a:outerShdw blurRad="292100" dist="139700" dir="2700000" algn="tl" rotWithShape="0">
                <a:srgbClr val="333333">
                  <a:alpha val="65000"/>
                </a:srgbClr>
              </a:outerShdw>
            </a:effectLst>
          </p:spPr>
        </p:pic>
        <p:pic>
          <p:nvPicPr>
            <p:cNvPr id="85" name="Image 84"/>
            <p:cNvPicPr>
              <a:picLocks noChangeAspect="1"/>
            </p:cNvPicPr>
            <p:nvPr/>
          </p:nvPicPr>
          <p:blipFill>
            <a:blip r:embed="rId114"/>
            <a:stretch>
              <a:fillRect/>
            </a:stretch>
          </p:blipFill>
          <p:spPr>
            <a:xfrm>
              <a:off x="154722" y="710280"/>
              <a:ext cx="472254" cy="270666"/>
            </a:xfrm>
            <a:prstGeom prst="rect">
              <a:avLst/>
            </a:prstGeom>
            <a:ln>
              <a:noFill/>
            </a:ln>
            <a:effectLst>
              <a:outerShdw blurRad="292100" dist="139700" dir="2700000" algn="tl" rotWithShape="0">
                <a:srgbClr val="333333">
                  <a:alpha val="65000"/>
                </a:srgbClr>
              </a:outerShdw>
            </a:effectLst>
          </p:spPr>
        </p:pic>
        <p:pic>
          <p:nvPicPr>
            <p:cNvPr id="86" name="Image 85"/>
            <p:cNvPicPr>
              <a:picLocks noChangeAspect="1"/>
            </p:cNvPicPr>
            <p:nvPr/>
          </p:nvPicPr>
          <p:blipFill rotWithShape="1">
            <a:blip r:embed="rId115"/>
            <a:srcRect l="8075" t="30148" r="11883" b="27501"/>
            <a:stretch/>
          </p:blipFill>
          <p:spPr>
            <a:xfrm>
              <a:off x="1092806" y="1716584"/>
              <a:ext cx="744875" cy="301552"/>
            </a:xfrm>
            <a:prstGeom prst="rect">
              <a:avLst/>
            </a:prstGeom>
            <a:ln>
              <a:noFill/>
            </a:ln>
            <a:effectLst>
              <a:outerShdw blurRad="292100" dist="139700" dir="2700000" algn="tl" rotWithShape="0">
                <a:srgbClr val="333333">
                  <a:alpha val="65000"/>
                </a:srgbClr>
              </a:outerShdw>
            </a:effectLst>
          </p:spPr>
        </p:pic>
        <p:pic>
          <p:nvPicPr>
            <p:cNvPr id="88" name="Image 87"/>
            <p:cNvPicPr>
              <a:picLocks noChangeAspect="1"/>
            </p:cNvPicPr>
            <p:nvPr/>
          </p:nvPicPr>
          <p:blipFill>
            <a:blip r:embed="rId116"/>
            <a:stretch>
              <a:fillRect/>
            </a:stretch>
          </p:blipFill>
          <p:spPr>
            <a:xfrm>
              <a:off x="174593" y="1471194"/>
              <a:ext cx="619611" cy="295281"/>
            </a:xfrm>
            <a:prstGeom prst="rect">
              <a:avLst/>
            </a:prstGeom>
            <a:ln>
              <a:noFill/>
            </a:ln>
            <a:effectLst>
              <a:outerShdw blurRad="292100" dist="139700" dir="2700000" algn="tl" rotWithShape="0">
                <a:srgbClr val="333333">
                  <a:alpha val="65000"/>
                </a:srgbClr>
              </a:outerShdw>
            </a:effectLst>
          </p:spPr>
        </p:pic>
        <p:pic>
          <p:nvPicPr>
            <p:cNvPr id="89" name="Image 88"/>
            <p:cNvPicPr>
              <a:picLocks noChangeAspect="1"/>
            </p:cNvPicPr>
            <p:nvPr/>
          </p:nvPicPr>
          <p:blipFill>
            <a:blip r:embed="rId117"/>
            <a:stretch>
              <a:fillRect/>
            </a:stretch>
          </p:blipFill>
          <p:spPr>
            <a:xfrm>
              <a:off x="148638" y="1094086"/>
              <a:ext cx="739947" cy="249675"/>
            </a:xfrm>
            <a:prstGeom prst="rect">
              <a:avLst/>
            </a:prstGeom>
            <a:ln>
              <a:noFill/>
            </a:ln>
            <a:effectLst>
              <a:outerShdw blurRad="292100" dist="139700" dir="2700000" algn="tl" rotWithShape="0">
                <a:srgbClr val="333333">
                  <a:alpha val="65000"/>
                </a:srgbClr>
              </a:outerShdw>
            </a:effectLst>
          </p:spPr>
        </p:pic>
        <p:pic>
          <p:nvPicPr>
            <p:cNvPr id="126" name="Image 125"/>
            <p:cNvPicPr>
              <a:picLocks noChangeAspect="1"/>
            </p:cNvPicPr>
            <p:nvPr/>
          </p:nvPicPr>
          <p:blipFill>
            <a:blip r:embed="rId118"/>
            <a:stretch>
              <a:fillRect/>
            </a:stretch>
          </p:blipFill>
          <p:spPr>
            <a:xfrm>
              <a:off x="195956" y="1873481"/>
              <a:ext cx="694892" cy="322554"/>
            </a:xfrm>
            <a:prstGeom prst="rect">
              <a:avLst/>
            </a:prstGeom>
            <a:ln>
              <a:noFill/>
            </a:ln>
            <a:effectLst>
              <a:outerShdw blurRad="292100" dist="139700" dir="2700000" algn="tl" rotWithShape="0">
                <a:srgbClr val="333333">
                  <a:alpha val="65000"/>
                </a:srgbClr>
              </a:outerShdw>
            </a:effectLst>
          </p:spPr>
        </p:pic>
        <p:pic>
          <p:nvPicPr>
            <p:cNvPr id="191" name="Picture 1"/>
            <p:cNvPicPr/>
            <p:nvPr/>
          </p:nvPicPr>
          <p:blipFill>
            <a:blip r:embed="rId119" cstate="print">
              <a:extLst>
                <a:ext uri="{28A0092B-C50C-407E-A947-70E740481C1C}">
                  <a14:useLocalDpi xmlns:a14="http://schemas.microsoft.com/office/drawing/2010/main" val="0"/>
                </a:ext>
              </a:extLst>
            </a:blip>
            <a:srcRect/>
            <a:stretch>
              <a:fillRect/>
            </a:stretch>
          </p:blipFill>
          <p:spPr bwMode="auto">
            <a:xfrm>
              <a:off x="928872" y="947412"/>
              <a:ext cx="650379" cy="378631"/>
            </a:xfrm>
            <a:prstGeom prst="rect">
              <a:avLst/>
            </a:prstGeom>
            <a:ln>
              <a:noFill/>
            </a:ln>
            <a:effectLst>
              <a:outerShdw blurRad="292100" dist="139700" dir="2700000" algn="tl" rotWithShape="0">
                <a:srgbClr val="333333">
                  <a:alpha val="65000"/>
                </a:srgbClr>
              </a:outerShdw>
            </a:effectLst>
          </p:spPr>
        </p:pic>
      </p:grpSp>
      <p:grpSp>
        <p:nvGrpSpPr>
          <p:cNvPr id="132" name="Grouper 131"/>
          <p:cNvGrpSpPr/>
          <p:nvPr/>
        </p:nvGrpSpPr>
        <p:grpSpPr>
          <a:xfrm>
            <a:off x="37321" y="3639765"/>
            <a:ext cx="1211049" cy="1443082"/>
            <a:chOff x="88294" y="3455721"/>
            <a:chExt cx="1211049" cy="1443082"/>
          </a:xfrm>
        </p:grpSpPr>
        <p:pic>
          <p:nvPicPr>
            <p:cNvPr id="104" name="Image 103"/>
            <p:cNvPicPr>
              <a:picLocks noChangeAspect="1"/>
            </p:cNvPicPr>
            <p:nvPr/>
          </p:nvPicPr>
          <p:blipFill>
            <a:blip r:embed="rId120"/>
            <a:stretch>
              <a:fillRect/>
            </a:stretch>
          </p:blipFill>
          <p:spPr>
            <a:xfrm>
              <a:off x="133971" y="3455721"/>
              <a:ext cx="1165372" cy="1398707"/>
            </a:xfrm>
            <a:prstGeom prst="rect">
              <a:avLst/>
            </a:prstGeom>
          </p:spPr>
        </p:pic>
        <p:pic>
          <p:nvPicPr>
            <p:cNvPr id="96" name="Image 95"/>
            <p:cNvPicPr>
              <a:picLocks noChangeAspect="1"/>
            </p:cNvPicPr>
            <p:nvPr/>
          </p:nvPicPr>
          <p:blipFill>
            <a:blip r:embed="rId121"/>
            <a:stretch>
              <a:fillRect/>
            </a:stretch>
          </p:blipFill>
          <p:spPr>
            <a:xfrm>
              <a:off x="213017" y="4324607"/>
              <a:ext cx="574471" cy="247244"/>
            </a:xfrm>
            <a:prstGeom prst="rect">
              <a:avLst/>
            </a:prstGeom>
            <a:ln>
              <a:noFill/>
            </a:ln>
            <a:effectLst>
              <a:outerShdw blurRad="292100" dist="139700" dir="2700000" algn="tl" rotWithShape="0">
                <a:srgbClr val="333333">
                  <a:alpha val="65000"/>
                </a:srgbClr>
              </a:outerShdw>
            </a:effectLst>
          </p:spPr>
        </p:pic>
        <p:pic>
          <p:nvPicPr>
            <p:cNvPr id="98" name="Image 97"/>
            <p:cNvPicPr>
              <a:picLocks noChangeAspect="1"/>
            </p:cNvPicPr>
            <p:nvPr/>
          </p:nvPicPr>
          <p:blipFill>
            <a:blip r:embed="rId122"/>
            <a:stretch>
              <a:fillRect/>
            </a:stretch>
          </p:blipFill>
          <p:spPr>
            <a:xfrm>
              <a:off x="367704" y="4007798"/>
              <a:ext cx="581842" cy="230783"/>
            </a:xfrm>
            <a:prstGeom prst="rect">
              <a:avLst/>
            </a:prstGeom>
            <a:ln>
              <a:noFill/>
            </a:ln>
            <a:effectLst>
              <a:outerShdw blurRad="292100" dist="139700" dir="2700000" algn="tl" rotWithShape="0">
                <a:srgbClr val="333333">
                  <a:alpha val="65000"/>
                </a:srgbClr>
              </a:outerShdw>
            </a:effectLst>
          </p:spPr>
        </p:pic>
        <p:pic>
          <p:nvPicPr>
            <p:cNvPr id="101" name="Image 100"/>
            <p:cNvPicPr>
              <a:picLocks noChangeAspect="1"/>
            </p:cNvPicPr>
            <p:nvPr/>
          </p:nvPicPr>
          <p:blipFill>
            <a:blip r:embed="rId123"/>
            <a:stretch>
              <a:fillRect/>
            </a:stretch>
          </p:blipFill>
          <p:spPr>
            <a:xfrm>
              <a:off x="213017" y="3478673"/>
              <a:ext cx="583418" cy="230750"/>
            </a:xfrm>
            <a:prstGeom prst="rect">
              <a:avLst/>
            </a:prstGeom>
            <a:ln>
              <a:noFill/>
            </a:ln>
            <a:effectLst>
              <a:outerShdw blurRad="292100" dist="139700" dir="2700000" algn="tl" rotWithShape="0">
                <a:srgbClr val="333333">
                  <a:alpha val="65000"/>
                </a:srgbClr>
              </a:outerShdw>
            </a:effectLst>
          </p:spPr>
        </p:pic>
        <p:pic>
          <p:nvPicPr>
            <p:cNvPr id="103" name="Image 102"/>
            <p:cNvPicPr>
              <a:picLocks noChangeAspect="1"/>
            </p:cNvPicPr>
            <p:nvPr/>
          </p:nvPicPr>
          <p:blipFill>
            <a:blip r:embed="rId124"/>
            <a:stretch>
              <a:fillRect/>
            </a:stretch>
          </p:blipFill>
          <p:spPr>
            <a:xfrm>
              <a:off x="88294" y="3745347"/>
              <a:ext cx="710885" cy="202940"/>
            </a:xfrm>
            <a:prstGeom prst="rect">
              <a:avLst/>
            </a:prstGeom>
            <a:ln>
              <a:noFill/>
            </a:ln>
            <a:effectLst>
              <a:outerShdw blurRad="292100" dist="139700" dir="2700000" algn="tl" rotWithShape="0">
                <a:srgbClr val="333333">
                  <a:alpha val="65000"/>
                </a:srgbClr>
              </a:outerShdw>
            </a:effectLst>
          </p:spPr>
        </p:pic>
        <p:pic>
          <p:nvPicPr>
            <p:cNvPr id="118" name="Image 117"/>
            <p:cNvPicPr>
              <a:picLocks noChangeAspect="1"/>
            </p:cNvPicPr>
            <p:nvPr/>
          </p:nvPicPr>
          <p:blipFill>
            <a:blip r:embed="rId125"/>
            <a:stretch>
              <a:fillRect/>
            </a:stretch>
          </p:blipFill>
          <p:spPr>
            <a:xfrm>
              <a:off x="227515" y="4644469"/>
              <a:ext cx="453576" cy="254334"/>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a:blip r:embed="rId126"/>
            <a:stretch>
              <a:fillRect/>
            </a:stretch>
          </p:blipFill>
          <p:spPr>
            <a:xfrm>
              <a:off x="893819" y="4364689"/>
              <a:ext cx="362730" cy="325998"/>
            </a:xfrm>
            <a:prstGeom prst="rect">
              <a:avLst/>
            </a:prstGeom>
            <a:ln>
              <a:noFill/>
            </a:ln>
            <a:effectLst>
              <a:outerShdw blurRad="292100" dist="139700" dir="2700000" algn="tl" rotWithShape="0">
                <a:srgbClr val="333333">
                  <a:alpha val="65000"/>
                </a:srgbClr>
              </a:outerShdw>
            </a:effectLst>
          </p:spPr>
        </p:pic>
      </p:grpSp>
      <p:pic>
        <p:nvPicPr>
          <p:cNvPr id="186" name="Image 185"/>
          <p:cNvPicPr>
            <a:picLocks noChangeAspect="1"/>
          </p:cNvPicPr>
          <p:nvPr/>
        </p:nvPicPr>
        <p:blipFill>
          <a:blip r:embed="rId5"/>
          <a:stretch>
            <a:fillRect/>
          </a:stretch>
        </p:blipFill>
        <p:spPr>
          <a:xfrm rot="2110130">
            <a:off x="6593398" y="4011675"/>
            <a:ext cx="296642" cy="269776"/>
          </a:xfrm>
          <a:prstGeom prst="rect">
            <a:avLst/>
          </a:prstGeom>
        </p:spPr>
      </p:pic>
      <p:pic>
        <p:nvPicPr>
          <p:cNvPr id="190" name="Image 189"/>
          <p:cNvPicPr>
            <a:picLocks noChangeAspect="1"/>
          </p:cNvPicPr>
          <p:nvPr/>
        </p:nvPicPr>
        <p:blipFill>
          <a:blip r:embed="rId5"/>
          <a:stretch>
            <a:fillRect/>
          </a:stretch>
        </p:blipFill>
        <p:spPr>
          <a:xfrm rot="2110130">
            <a:off x="6807869" y="4466280"/>
            <a:ext cx="296642" cy="269776"/>
          </a:xfrm>
          <a:prstGeom prst="rect">
            <a:avLst/>
          </a:prstGeom>
        </p:spPr>
      </p:pic>
      <p:grpSp>
        <p:nvGrpSpPr>
          <p:cNvPr id="200" name="Grouper 199"/>
          <p:cNvGrpSpPr/>
          <p:nvPr/>
        </p:nvGrpSpPr>
        <p:grpSpPr>
          <a:xfrm>
            <a:off x="8075650" y="3712225"/>
            <a:ext cx="686233" cy="614044"/>
            <a:chOff x="8421457" y="3440713"/>
            <a:chExt cx="686233" cy="614044"/>
          </a:xfrm>
        </p:grpSpPr>
        <p:pic>
          <p:nvPicPr>
            <p:cNvPr id="22" name="Image 21"/>
            <p:cNvPicPr>
              <a:picLocks noChangeAspect="1"/>
            </p:cNvPicPr>
            <p:nvPr/>
          </p:nvPicPr>
          <p:blipFill>
            <a:blip r:embed="rId127"/>
            <a:stretch>
              <a:fillRect/>
            </a:stretch>
          </p:blipFill>
          <p:spPr>
            <a:xfrm>
              <a:off x="8421457" y="3502717"/>
              <a:ext cx="686233" cy="552040"/>
            </a:xfrm>
            <a:prstGeom prst="rect">
              <a:avLst/>
            </a:prstGeom>
          </p:spPr>
        </p:pic>
        <p:pic>
          <p:nvPicPr>
            <p:cNvPr id="192" name="Image 191"/>
            <p:cNvPicPr>
              <a:picLocks noChangeAspect="1"/>
            </p:cNvPicPr>
            <p:nvPr/>
          </p:nvPicPr>
          <p:blipFill rotWithShape="1">
            <a:blip r:embed="rId128"/>
            <a:srcRect l="10079" t="6806" r="80612" b="80535"/>
            <a:stretch/>
          </p:blipFill>
          <p:spPr>
            <a:xfrm>
              <a:off x="8731911" y="3778737"/>
              <a:ext cx="309538" cy="193771"/>
            </a:xfrm>
            <a:prstGeom prst="rect">
              <a:avLst/>
            </a:prstGeom>
            <a:ln>
              <a:noFill/>
            </a:ln>
            <a:effectLst>
              <a:outerShdw blurRad="292100" dist="139700" dir="2700000" algn="tl" rotWithShape="0">
                <a:srgbClr val="333333">
                  <a:alpha val="65000"/>
                </a:srgbClr>
              </a:outerShdw>
            </a:effectLst>
          </p:spPr>
        </p:pic>
        <p:pic>
          <p:nvPicPr>
            <p:cNvPr id="193" name="Image 192"/>
            <p:cNvPicPr>
              <a:picLocks noChangeAspect="1"/>
            </p:cNvPicPr>
            <p:nvPr/>
          </p:nvPicPr>
          <p:blipFill>
            <a:blip r:embed="rId129"/>
            <a:stretch>
              <a:fillRect/>
            </a:stretch>
          </p:blipFill>
          <p:spPr>
            <a:xfrm>
              <a:off x="8427721" y="3440713"/>
              <a:ext cx="307524" cy="272378"/>
            </a:xfrm>
            <a:prstGeom prst="rect">
              <a:avLst/>
            </a:prstGeom>
            <a:ln>
              <a:noFill/>
            </a:ln>
            <a:effectLst>
              <a:outerShdw blurRad="292100" dist="139700" dir="2700000" algn="tl" rotWithShape="0">
                <a:srgbClr val="333333">
                  <a:alpha val="65000"/>
                </a:srgbClr>
              </a:outerShdw>
            </a:effectLst>
          </p:spPr>
        </p:pic>
      </p:grpSp>
      <p:grpSp>
        <p:nvGrpSpPr>
          <p:cNvPr id="214" name="Grouper 213"/>
          <p:cNvGrpSpPr/>
          <p:nvPr/>
        </p:nvGrpSpPr>
        <p:grpSpPr>
          <a:xfrm>
            <a:off x="6499932" y="749929"/>
            <a:ext cx="855716" cy="1486857"/>
            <a:chOff x="6669262" y="560494"/>
            <a:chExt cx="927746" cy="1523895"/>
          </a:xfrm>
        </p:grpSpPr>
        <p:pic>
          <p:nvPicPr>
            <p:cNvPr id="73" name="Image 72"/>
            <p:cNvPicPr>
              <a:picLocks noChangeAspect="1"/>
            </p:cNvPicPr>
            <p:nvPr/>
          </p:nvPicPr>
          <p:blipFill rotWithShape="1">
            <a:blip r:embed="rId130"/>
            <a:srcRect l="22971" r="20148"/>
            <a:stretch/>
          </p:blipFill>
          <p:spPr>
            <a:xfrm>
              <a:off x="6669262" y="560494"/>
              <a:ext cx="927746" cy="1523895"/>
            </a:xfrm>
            <a:prstGeom prst="rect">
              <a:avLst/>
            </a:prstGeom>
          </p:spPr>
        </p:pic>
        <p:pic>
          <p:nvPicPr>
            <p:cNvPr id="70" name="Image 69"/>
            <p:cNvPicPr>
              <a:picLocks noChangeAspect="1"/>
            </p:cNvPicPr>
            <p:nvPr/>
          </p:nvPicPr>
          <p:blipFill>
            <a:blip r:embed="rId131"/>
            <a:stretch>
              <a:fillRect/>
            </a:stretch>
          </p:blipFill>
          <p:spPr>
            <a:xfrm>
              <a:off x="6864008" y="877043"/>
              <a:ext cx="533421" cy="327583"/>
            </a:xfrm>
            <a:prstGeom prst="rect">
              <a:avLst/>
            </a:prstGeom>
            <a:ln>
              <a:noFill/>
            </a:ln>
            <a:effectLst>
              <a:outerShdw blurRad="292100" dist="139700" dir="2700000" algn="tl" rotWithShape="0">
                <a:srgbClr val="333333">
                  <a:alpha val="65000"/>
                </a:srgbClr>
              </a:outerShdw>
            </a:effectLst>
          </p:spPr>
        </p:pic>
        <p:pic>
          <p:nvPicPr>
            <p:cNvPr id="72" name="Image 71"/>
            <p:cNvPicPr>
              <a:picLocks noChangeAspect="1"/>
            </p:cNvPicPr>
            <p:nvPr/>
          </p:nvPicPr>
          <p:blipFill>
            <a:blip r:embed="rId132"/>
            <a:stretch>
              <a:fillRect/>
            </a:stretch>
          </p:blipFill>
          <p:spPr>
            <a:xfrm>
              <a:off x="6699770" y="1375399"/>
              <a:ext cx="367065" cy="355931"/>
            </a:xfrm>
            <a:prstGeom prst="rect">
              <a:avLst/>
            </a:prstGeom>
            <a:ln>
              <a:noFill/>
            </a:ln>
            <a:effectLst>
              <a:outerShdw blurRad="292100" dist="139700" dir="2700000" algn="tl" rotWithShape="0">
                <a:srgbClr val="333333">
                  <a:alpha val="65000"/>
                </a:srgbClr>
              </a:outerShdw>
            </a:effectLst>
          </p:spPr>
        </p:pic>
      </p:grpSp>
      <p:sp>
        <p:nvSpPr>
          <p:cNvPr id="223" name="Rectangle 222"/>
          <p:cNvSpPr>
            <a:spLocks noChangeArrowheads="1"/>
          </p:cNvSpPr>
          <p:nvPr/>
        </p:nvSpPr>
        <p:spPr bwMode="auto">
          <a:xfrm>
            <a:off x="452251" y="-279863"/>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3800" b="1" dirty="0" err="1" smtClean="0">
                <a:solidFill>
                  <a:schemeClr val="tx2"/>
                </a:solidFill>
                <a:latin typeface="Arial" charset="0"/>
                <a:cs typeface="Arial" charset="0"/>
              </a:rPr>
              <a:t>POSITIVe</a:t>
            </a:r>
            <a:r>
              <a:rPr lang="en-GB" sz="3800" b="1" dirty="0" smtClean="0">
                <a:solidFill>
                  <a:schemeClr val="tx2"/>
                </a:solidFill>
                <a:latin typeface="Arial" charset="0"/>
                <a:cs typeface="Arial" charset="0"/>
              </a:rPr>
              <a:t> Network</a:t>
            </a:r>
            <a:endParaRPr lang="en-GB" sz="3800" b="1" dirty="0">
              <a:solidFill>
                <a:schemeClr val="tx2"/>
              </a:solidFill>
              <a:latin typeface="Arial" charset="0"/>
              <a:cs typeface="Arial" charset="0"/>
            </a:endParaRPr>
          </a:p>
        </p:txBody>
      </p:sp>
    </p:spTree>
    <p:extLst>
      <p:ext uri="{BB962C8B-B14F-4D97-AF65-F5344CB8AC3E}">
        <p14:creationId xmlns:p14="http://schemas.microsoft.com/office/powerpoint/2010/main" val="1309120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par>
                                <p:cTn id="23" presetID="9"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dissolve">
                                      <p:cBhvr>
                                        <p:cTn id="25" dur="500"/>
                                        <p:tgtEl>
                                          <p:spTgt spid="34"/>
                                        </p:tgtEl>
                                      </p:cBhvr>
                                    </p:animEffect>
                                  </p:childTnLst>
                                </p:cTn>
                              </p:par>
                              <p:par>
                                <p:cTn id="26" presetID="9"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par>
                                <p:cTn id="32" presetID="9"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dissolve">
                                      <p:cBhvr>
                                        <p:cTn id="34" dur="500"/>
                                        <p:tgtEl>
                                          <p:spTgt spid="44"/>
                                        </p:tgtEl>
                                      </p:cBhvr>
                                    </p:animEffect>
                                  </p:childTnLst>
                                </p:cTn>
                              </p:par>
                              <p:par>
                                <p:cTn id="35" presetID="9"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par>
                                <p:cTn id="38" presetID="9"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dissolve">
                                      <p:cBhvr>
                                        <p:cTn id="40" dur="500"/>
                                        <p:tgtEl>
                                          <p:spTgt spid="51"/>
                                        </p:tgtEl>
                                      </p:cBhvr>
                                    </p:animEffect>
                                  </p:childTnLst>
                                </p:cTn>
                              </p:par>
                              <p:par>
                                <p:cTn id="41" presetID="9"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dissolve">
                                      <p:cBhvr>
                                        <p:cTn id="43" dur="500"/>
                                        <p:tgtEl>
                                          <p:spTgt spid="52"/>
                                        </p:tgtEl>
                                      </p:cBhvr>
                                    </p:animEffect>
                                  </p:childTnLst>
                                </p:cTn>
                              </p:par>
                              <p:par>
                                <p:cTn id="44" presetID="9"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dissolve">
                                      <p:cBhvr>
                                        <p:cTn id="46" dur="500"/>
                                        <p:tgtEl>
                                          <p:spTgt spid="57"/>
                                        </p:tgtEl>
                                      </p:cBhvr>
                                    </p:animEffect>
                                  </p:childTnLst>
                                </p:cTn>
                              </p:par>
                              <p:par>
                                <p:cTn id="47" presetID="9"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dissolve">
                                      <p:cBhvr>
                                        <p:cTn id="49" dur="500"/>
                                        <p:tgtEl>
                                          <p:spTgt spid="62"/>
                                        </p:tgtEl>
                                      </p:cBhvr>
                                    </p:animEffect>
                                  </p:childTnLst>
                                </p:cTn>
                              </p:par>
                              <p:par>
                                <p:cTn id="50" presetID="9"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dissolve">
                                      <p:cBhvr>
                                        <p:cTn id="52" dur="500"/>
                                        <p:tgtEl>
                                          <p:spTgt spid="64"/>
                                        </p:tgtEl>
                                      </p:cBhvr>
                                    </p:animEffect>
                                  </p:childTnLst>
                                </p:cTn>
                              </p:par>
                              <p:par>
                                <p:cTn id="53" presetID="9"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dissolve">
                                      <p:cBhvr>
                                        <p:cTn id="55" dur="500"/>
                                        <p:tgtEl>
                                          <p:spTgt spid="66"/>
                                        </p:tgtEl>
                                      </p:cBhvr>
                                    </p:animEffect>
                                  </p:childTnLst>
                                </p:cTn>
                              </p:par>
                              <p:par>
                                <p:cTn id="56" presetID="9" presetClass="entr" presetSubtype="0" fill="hold"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dissolve">
                                      <p:cBhvr>
                                        <p:cTn id="58" dur="500"/>
                                        <p:tgtEl>
                                          <p:spTgt spid="74"/>
                                        </p:tgtEl>
                                      </p:cBhvr>
                                    </p:animEffect>
                                  </p:childTnLst>
                                </p:cTn>
                              </p:par>
                              <p:par>
                                <p:cTn id="59" presetID="9"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dissolve">
                                      <p:cBhvr>
                                        <p:cTn id="61" dur="500"/>
                                        <p:tgtEl>
                                          <p:spTgt spid="76"/>
                                        </p:tgtEl>
                                      </p:cBhvr>
                                    </p:animEffect>
                                  </p:childTnLst>
                                </p:cTn>
                              </p:par>
                              <p:par>
                                <p:cTn id="62" presetID="9" presetClass="entr" presetSubtype="0" fill="hold"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dissolve">
                                      <p:cBhvr>
                                        <p:cTn id="64" dur="500"/>
                                        <p:tgtEl>
                                          <p:spTgt spid="90"/>
                                        </p:tgtEl>
                                      </p:cBhvr>
                                    </p:animEffect>
                                  </p:childTnLst>
                                </p:cTn>
                              </p:par>
                              <p:par>
                                <p:cTn id="65" presetID="9" presetClass="entr" presetSubtype="0" fill="hold"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dissolve">
                                      <p:cBhvr>
                                        <p:cTn id="67" dur="500"/>
                                        <p:tgtEl>
                                          <p:spTgt spid="91"/>
                                        </p:tgtEl>
                                      </p:cBhvr>
                                    </p:animEffect>
                                  </p:childTnLst>
                                </p:cTn>
                              </p:par>
                              <p:par>
                                <p:cTn id="68" presetID="9"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dissolve">
                                      <p:cBhvr>
                                        <p:cTn id="70" dur="500"/>
                                        <p:tgtEl>
                                          <p:spTgt spid="92"/>
                                        </p:tgtEl>
                                      </p:cBhvr>
                                    </p:animEffect>
                                  </p:childTnLst>
                                </p:cTn>
                              </p:par>
                              <p:par>
                                <p:cTn id="71" presetID="9" presetClass="entr" presetSubtype="0" fill="hold" nodeType="with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dissolve">
                                      <p:cBhvr>
                                        <p:cTn id="73" dur="500"/>
                                        <p:tgtEl>
                                          <p:spTgt spid="93"/>
                                        </p:tgtEl>
                                      </p:cBhvr>
                                    </p:animEffect>
                                  </p:childTnLst>
                                </p:cTn>
                              </p:par>
                              <p:par>
                                <p:cTn id="74" presetID="9" presetClass="entr" presetSubtype="0" fill="hold" nodeType="with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dissolve">
                                      <p:cBhvr>
                                        <p:cTn id="76" dur="500"/>
                                        <p:tgtEl>
                                          <p:spTgt spid="94"/>
                                        </p:tgtEl>
                                      </p:cBhvr>
                                    </p:animEffect>
                                  </p:childTnLst>
                                </p:cTn>
                              </p:par>
                              <p:par>
                                <p:cTn id="77" presetID="9" presetClass="entr" presetSubtype="0" fill="hold" nodeType="withEffect">
                                  <p:stCondLst>
                                    <p:cond delay="0"/>
                                  </p:stCondLst>
                                  <p:childTnLst>
                                    <p:set>
                                      <p:cBhvr>
                                        <p:cTn id="78" dur="1" fill="hold">
                                          <p:stCondLst>
                                            <p:cond delay="0"/>
                                          </p:stCondLst>
                                        </p:cTn>
                                        <p:tgtEl>
                                          <p:spTgt spid="105"/>
                                        </p:tgtEl>
                                        <p:attrNameLst>
                                          <p:attrName>style.visibility</p:attrName>
                                        </p:attrNameLst>
                                      </p:cBhvr>
                                      <p:to>
                                        <p:strVal val="visible"/>
                                      </p:to>
                                    </p:set>
                                    <p:animEffect transition="in" filter="dissolve">
                                      <p:cBhvr>
                                        <p:cTn id="79" dur="500"/>
                                        <p:tgtEl>
                                          <p:spTgt spid="105"/>
                                        </p:tgtEl>
                                      </p:cBhvr>
                                    </p:animEffect>
                                  </p:childTnLst>
                                </p:cTn>
                              </p:par>
                              <p:par>
                                <p:cTn id="80" presetID="9" presetClass="entr" presetSubtype="0" fill="hold" nodeType="with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dissolve">
                                      <p:cBhvr>
                                        <p:cTn id="82" dur="500"/>
                                        <p:tgtEl>
                                          <p:spTgt spid="106"/>
                                        </p:tgtEl>
                                      </p:cBhvr>
                                    </p:animEffect>
                                  </p:childTnLst>
                                </p:cTn>
                              </p:par>
                              <p:par>
                                <p:cTn id="83" presetID="9" presetClass="entr" presetSubtype="0" fill="hold" nodeType="withEffect">
                                  <p:stCondLst>
                                    <p:cond delay="0"/>
                                  </p:stCondLst>
                                  <p:childTnLst>
                                    <p:set>
                                      <p:cBhvr>
                                        <p:cTn id="84" dur="1" fill="hold">
                                          <p:stCondLst>
                                            <p:cond delay="0"/>
                                          </p:stCondLst>
                                        </p:cTn>
                                        <p:tgtEl>
                                          <p:spTgt spid="107"/>
                                        </p:tgtEl>
                                        <p:attrNameLst>
                                          <p:attrName>style.visibility</p:attrName>
                                        </p:attrNameLst>
                                      </p:cBhvr>
                                      <p:to>
                                        <p:strVal val="visible"/>
                                      </p:to>
                                    </p:set>
                                    <p:animEffect transition="in" filter="dissolve">
                                      <p:cBhvr>
                                        <p:cTn id="85" dur="500"/>
                                        <p:tgtEl>
                                          <p:spTgt spid="107"/>
                                        </p:tgtEl>
                                      </p:cBhvr>
                                    </p:animEffect>
                                  </p:childTnLst>
                                </p:cTn>
                              </p:par>
                              <p:par>
                                <p:cTn id="86" presetID="9" presetClass="entr" presetSubtype="0"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dissolve">
                                      <p:cBhvr>
                                        <p:cTn id="88" dur="500"/>
                                        <p:tgtEl>
                                          <p:spTgt spid="29"/>
                                        </p:tgtEl>
                                      </p:cBhvr>
                                    </p:animEffect>
                                  </p:childTnLst>
                                </p:cTn>
                              </p:par>
                              <p:par>
                                <p:cTn id="89" presetID="9" presetClass="entr" presetSubtype="0" fill="hold" nodeType="with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dissolve">
                                      <p:cBhvr>
                                        <p:cTn id="91" dur="500"/>
                                        <p:tgtEl>
                                          <p:spTgt spid="120"/>
                                        </p:tgtEl>
                                      </p:cBhvr>
                                    </p:animEffect>
                                  </p:childTnLst>
                                </p:cTn>
                              </p:par>
                              <p:par>
                                <p:cTn id="92" presetID="9" presetClass="entr" presetSubtype="0" fill="hold" nodeType="withEffect">
                                  <p:stCondLst>
                                    <p:cond delay="0"/>
                                  </p:stCondLst>
                                  <p:childTnLst>
                                    <p:set>
                                      <p:cBhvr>
                                        <p:cTn id="93" dur="1" fill="hold">
                                          <p:stCondLst>
                                            <p:cond delay="0"/>
                                          </p:stCondLst>
                                        </p:cTn>
                                        <p:tgtEl>
                                          <p:spTgt spid="129"/>
                                        </p:tgtEl>
                                        <p:attrNameLst>
                                          <p:attrName>style.visibility</p:attrName>
                                        </p:attrNameLst>
                                      </p:cBhvr>
                                      <p:to>
                                        <p:strVal val="visible"/>
                                      </p:to>
                                    </p:set>
                                    <p:animEffect transition="in" filter="dissolve">
                                      <p:cBhvr>
                                        <p:cTn id="94" dur="500"/>
                                        <p:tgtEl>
                                          <p:spTgt spid="129"/>
                                        </p:tgtEl>
                                      </p:cBhvr>
                                    </p:animEffect>
                                  </p:childTnLst>
                                </p:cTn>
                              </p:par>
                              <p:par>
                                <p:cTn id="95" presetID="9" presetClass="entr" presetSubtype="0" fill="hold" nodeType="withEffect">
                                  <p:stCondLst>
                                    <p:cond delay="0"/>
                                  </p:stCondLst>
                                  <p:childTnLst>
                                    <p:set>
                                      <p:cBhvr>
                                        <p:cTn id="96" dur="1" fill="hold">
                                          <p:stCondLst>
                                            <p:cond delay="0"/>
                                          </p:stCondLst>
                                        </p:cTn>
                                        <p:tgtEl>
                                          <p:spTgt spid="134"/>
                                        </p:tgtEl>
                                        <p:attrNameLst>
                                          <p:attrName>style.visibility</p:attrName>
                                        </p:attrNameLst>
                                      </p:cBhvr>
                                      <p:to>
                                        <p:strVal val="visible"/>
                                      </p:to>
                                    </p:set>
                                    <p:animEffect transition="in" filter="dissolve">
                                      <p:cBhvr>
                                        <p:cTn id="97" dur="500"/>
                                        <p:tgtEl>
                                          <p:spTgt spid="134"/>
                                        </p:tgtEl>
                                      </p:cBhvr>
                                    </p:animEffect>
                                  </p:childTnLst>
                                </p:cTn>
                              </p:par>
                              <p:par>
                                <p:cTn id="98" presetID="9" presetClass="entr" presetSubtype="0" fill="hold" nodeType="withEffect">
                                  <p:stCondLst>
                                    <p:cond delay="0"/>
                                  </p:stCondLst>
                                  <p:childTnLst>
                                    <p:set>
                                      <p:cBhvr>
                                        <p:cTn id="99" dur="1" fill="hold">
                                          <p:stCondLst>
                                            <p:cond delay="0"/>
                                          </p:stCondLst>
                                        </p:cTn>
                                        <p:tgtEl>
                                          <p:spTgt spid="135"/>
                                        </p:tgtEl>
                                        <p:attrNameLst>
                                          <p:attrName>style.visibility</p:attrName>
                                        </p:attrNameLst>
                                      </p:cBhvr>
                                      <p:to>
                                        <p:strVal val="visible"/>
                                      </p:to>
                                    </p:set>
                                    <p:animEffect transition="in" filter="dissolve">
                                      <p:cBhvr>
                                        <p:cTn id="100" dur="500"/>
                                        <p:tgtEl>
                                          <p:spTgt spid="135"/>
                                        </p:tgtEl>
                                      </p:cBhvr>
                                    </p:animEffect>
                                  </p:childTnLst>
                                </p:cTn>
                              </p:par>
                              <p:par>
                                <p:cTn id="101" presetID="9" presetClass="entr" presetSubtype="0" fill="hold" nodeType="with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dissolve">
                                      <p:cBhvr>
                                        <p:cTn id="103" dur="500"/>
                                        <p:tgtEl>
                                          <p:spTgt spid="136"/>
                                        </p:tgtEl>
                                      </p:cBhvr>
                                    </p:animEffect>
                                  </p:childTnLst>
                                </p:cTn>
                              </p:par>
                              <p:par>
                                <p:cTn id="104" presetID="9" presetClass="entr" presetSubtype="0" fill="hold" nodeType="withEffect">
                                  <p:stCondLst>
                                    <p:cond delay="0"/>
                                  </p:stCondLst>
                                  <p:childTnLst>
                                    <p:set>
                                      <p:cBhvr>
                                        <p:cTn id="105" dur="1" fill="hold">
                                          <p:stCondLst>
                                            <p:cond delay="0"/>
                                          </p:stCondLst>
                                        </p:cTn>
                                        <p:tgtEl>
                                          <p:spTgt spid="133"/>
                                        </p:tgtEl>
                                        <p:attrNameLst>
                                          <p:attrName>style.visibility</p:attrName>
                                        </p:attrNameLst>
                                      </p:cBhvr>
                                      <p:to>
                                        <p:strVal val="visible"/>
                                      </p:to>
                                    </p:set>
                                    <p:animEffect transition="in" filter="dissolve">
                                      <p:cBhvr>
                                        <p:cTn id="106" dur="500"/>
                                        <p:tgtEl>
                                          <p:spTgt spid="133"/>
                                        </p:tgtEl>
                                      </p:cBhvr>
                                    </p:animEffect>
                                  </p:childTnLst>
                                </p:cTn>
                              </p:par>
                              <p:par>
                                <p:cTn id="107" presetID="9" presetClass="entr" presetSubtype="0" fill="hold" nodeType="with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dissolve">
                                      <p:cBhvr>
                                        <p:cTn id="109" dur="500"/>
                                        <p:tgtEl>
                                          <p:spTgt spid="79"/>
                                        </p:tgtEl>
                                      </p:cBhvr>
                                    </p:animEffect>
                                  </p:childTnLst>
                                </p:cTn>
                              </p:par>
                              <p:par>
                                <p:cTn id="110" presetID="9" presetClass="entr" presetSubtype="0" fill="hold" nodeType="withEffect">
                                  <p:stCondLst>
                                    <p:cond delay="0"/>
                                  </p:stCondLst>
                                  <p:childTnLst>
                                    <p:set>
                                      <p:cBhvr>
                                        <p:cTn id="111" dur="1" fill="hold">
                                          <p:stCondLst>
                                            <p:cond delay="0"/>
                                          </p:stCondLst>
                                        </p:cTn>
                                        <p:tgtEl>
                                          <p:spTgt spid="139"/>
                                        </p:tgtEl>
                                        <p:attrNameLst>
                                          <p:attrName>style.visibility</p:attrName>
                                        </p:attrNameLst>
                                      </p:cBhvr>
                                      <p:to>
                                        <p:strVal val="visible"/>
                                      </p:to>
                                    </p:set>
                                    <p:animEffect transition="in" filter="dissolve">
                                      <p:cBhvr>
                                        <p:cTn id="112" dur="500"/>
                                        <p:tgtEl>
                                          <p:spTgt spid="139"/>
                                        </p:tgtEl>
                                      </p:cBhvr>
                                    </p:animEffect>
                                  </p:childTnLst>
                                </p:cTn>
                              </p:par>
                              <p:par>
                                <p:cTn id="113" presetID="9" presetClass="entr" presetSubtype="0" fill="hold" nodeType="withEffect">
                                  <p:stCondLst>
                                    <p:cond delay="0"/>
                                  </p:stCondLst>
                                  <p:childTnLst>
                                    <p:set>
                                      <p:cBhvr>
                                        <p:cTn id="114" dur="1" fill="hold">
                                          <p:stCondLst>
                                            <p:cond delay="0"/>
                                          </p:stCondLst>
                                        </p:cTn>
                                        <p:tgtEl>
                                          <p:spTgt spid="140"/>
                                        </p:tgtEl>
                                        <p:attrNameLst>
                                          <p:attrName>style.visibility</p:attrName>
                                        </p:attrNameLst>
                                      </p:cBhvr>
                                      <p:to>
                                        <p:strVal val="visible"/>
                                      </p:to>
                                    </p:set>
                                    <p:animEffect transition="in" filter="dissolve">
                                      <p:cBhvr>
                                        <p:cTn id="115" dur="500"/>
                                        <p:tgtEl>
                                          <p:spTgt spid="140"/>
                                        </p:tgtEl>
                                      </p:cBhvr>
                                    </p:animEffect>
                                  </p:childTnLst>
                                </p:cTn>
                              </p:par>
                              <p:par>
                                <p:cTn id="116" presetID="9" presetClass="entr" presetSubtype="0" fill="hold" nodeType="withEffect">
                                  <p:stCondLst>
                                    <p:cond delay="0"/>
                                  </p:stCondLst>
                                  <p:childTnLst>
                                    <p:set>
                                      <p:cBhvr>
                                        <p:cTn id="117" dur="1" fill="hold">
                                          <p:stCondLst>
                                            <p:cond delay="0"/>
                                          </p:stCondLst>
                                        </p:cTn>
                                        <p:tgtEl>
                                          <p:spTgt spid="141"/>
                                        </p:tgtEl>
                                        <p:attrNameLst>
                                          <p:attrName>style.visibility</p:attrName>
                                        </p:attrNameLst>
                                      </p:cBhvr>
                                      <p:to>
                                        <p:strVal val="visible"/>
                                      </p:to>
                                    </p:set>
                                    <p:animEffect transition="in" filter="dissolve">
                                      <p:cBhvr>
                                        <p:cTn id="118" dur="500"/>
                                        <p:tgtEl>
                                          <p:spTgt spid="141"/>
                                        </p:tgtEl>
                                      </p:cBhvr>
                                    </p:animEffect>
                                  </p:childTnLst>
                                </p:cTn>
                              </p:par>
                              <p:par>
                                <p:cTn id="119" presetID="9" presetClass="entr" presetSubtype="0" fill="hold" nodeType="withEffect">
                                  <p:stCondLst>
                                    <p:cond delay="0"/>
                                  </p:stCondLst>
                                  <p:childTnLst>
                                    <p:set>
                                      <p:cBhvr>
                                        <p:cTn id="120" dur="1" fill="hold">
                                          <p:stCondLst>
                                            <p:cond delay="0"/>
                                          </p:stCondLst>
                                        </p:cTn>
                                        <p:tgtEl>
                                          <p:spTgt spid="142"/>
                                        </p:tgtEl>
                                        <p:attrNameLst>
                                          <p:attrName>style.visibility</p:attrName>
                                        </p:attrNameLst>
                                      </p:cBhvr>
                                      <p:to>
                                        <p:strVal val="visible"/>
                                      </p:to>
                                    </p:set>
                                    <p:animEffect transition="in" filter="dissolve">
                                      <p:cBhvr>
                                        <p:cTn id="121" dur="500"/>
                                        <p:tgtEl>
                                          <p:spTgt spid="142"/>
                                        </p:tgtEl>
                                      </p:cBhvr>
                                    </p:animEffect>
                                  </p:childTnLst>
                                </p:cTn>
                              </p:par>
                              <p:par>
                                <p:cTn id="122" presetID="9" presetClass="entr" presetSubtype="0" fill="hold" nodeType="withEffect">
                                  <p:stCondLst>
                                    <p:cond delay="0"/>
                                  </p:stCondLst>
                                  <p:childTnLst>
                                    <p:set>
                                      <p:cBhvr>
                                        <p:cTn id="123" dur="1" fill="hold">
                                          <p:stCondLst>
                                            <p:cond delay="0"/>
                                          </p:stCondLst>
                                        </p:cTn>
                                        <p:tgtEl>
                                          <p:spTgt spid="143"/>
                                        </p:tgtEl>
                                        <p:attrNameLst>
                                          <p:attrName>style.visibility</p:attrName>
                                        </p:attrNameLst>
                                      </p:cBhvr>
                                      <p:to>
                                        <p:strVal val="visible"/>
                                      </p:to>
                                    </p:set>
                                    <p:animEffect transition="in" filter="dissolve">
                                      <p:cBhvr>
                                        <p:cTn id="124" dur="500"/>
                                        <p:tgtEl>
                                          <p:spTgt spid="143"/>
                                        </p:tgtEl>
                                      </p:cBhvr>
                                    </p:animEffect>
                                  </p:childTnLst>
                                </p:cTn>
                              </p:par>
                              <p:par>
                                <p:cTn id="125" presetID="9" presetClass="entr" presetSubtype="0" fill="hold" nodeType="withEffect">
                                  <p:stCondLst>
                                    <p:cond delay="0"/>
                                  </p:stCondLst>
                                  <p:childTnLst>
                                    <p:set>
                                      <p:cBhvr>
                                        <p:cTn id="126" dur="1" fill="hold">
                                          <p:stCondLst>
                                            <p:cond delay="0"/>
                                          </p:stCondLst>
                                        </p:cTn>
                                        <p:tgtEl>
                                          <p:spTgt spid="144"/>
                                        </p:tgtEl>
                                        <p:attrNameLst>
                                          <p:attrName>style.visibility</p:attrName>
                                        </p:attrNameLst>
                                      </p:cBhvr>
                                      <p:to>
                                        <p:strVal val="visible"/>
                                      </p:to>
                                    </p:set>
                                    <p:animEffect transition="in" filter="dissolve">
                                      <p:cBhvr>
                                        <p:cTn id="127" dur="500"/>
                                        <p:tgtEl>
                                          <p:spTgt spid="144"/>
                                        </p:tgtEl>
                                      </p:cBhvr>
                                    </p:animEffect>
                                  </p:childTnLst>
                                </p:cTn>
                              </p:par>
                              <p:par>
                                <p:cTn id="128" presetID="9" presetClass="entr" presetSubtype="0" fill="hold" nodeType="withEffect">
                                  <p:stCondLst>
                                    <p:cond delay="0"/>
                                  </p:stCondLst>
                                  <p:childTnLst>
                                    <p:set>
                                      <p:cBhvr>
                                        <p:cTn id="129" dur="1" fill="hold">
                                          <p:stCondLst>
                                            <p:cond delay="0"/>
                                          </p:stCondLst>
                                        </p:cTn>
                                        <p:tgtEl>
                                          <p:spTgt spid="146"/>
                                        </p:tgtEl>
                                        <p:attrNameLst>
                                          <p:attrName>style.visibility</p:attrName>
                                        </p:attrNameLst>
                                      </p:cBhvr>
                                      <p:to>
                                        <p:strVal val="visible"/>
                                      </p:to>
                                    </p:set>
                                    <p:animEffect transition="in" filter="dissolve">
                                      <p:cBhvr>
                                        <p:cTn id="130" dur="500"/>
                                        <p:tgtEl>
                                          <p:spTgt spid="146"/>
                                        </p:tgtEl>
                                      </p:cBhvr>
                                    </p:animEffect>
                                  </p:childTnLst>
                                </p:cTn>
                              </p:par>
                              <p:par>
                                <p:cTn id="131" presetID="9" presetClass="entr" presetSubtype="0" fill="hold"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dissolve">
                                      <p:cBhvr>
                                        <p:cTn id="133" dur="500"/>
                                        <p:tgtEl>
                                          <p:spTgt spid="151"/>
                                        </p:tgtEl>
                                      </p:cBhvr>
                                    </p:animEffect>
                                  </p:childTnLst>
                                </p:cTn>
                              </p:par>
                              <p:par>
                                <p:cTn id="134" presetID="9" presetClass="entr" presetSubtype="0" fill="hold" nodeType="withEffect">
                                  <p:stCondLst>
                                    <p:cond delay="0"/>
                                  </p:stCondLst>
                                  <p:childTnLst>
                                    <p:set>
                                      <p:cBhvr>
                                        <p:cTn id="135" dur="1" fill="hold">
                                          <p:stCondLst>
                                            <p:cond delay="0"/>
                                          </p:stCondLst>
                                        </p:cTn>
                                        <p:tgtEl>
                                          <p:spTgt spid="152"/>
                                        </p:tgtEl>
                                        <p:attrNameLst>
                                          <p:attrName>style.visibility</p:attrName>
                                        </p:attrNameLst>
                                      </p:cBhvr>
                                      <p:to>
                                        <p:strVal val="visible"/>
                                      </p:to>
                                    </p:set>
                                    <p:animEffect transition="in" filter="dissolve">
                                      <p:cBhvr>
                                        <p:cTn id="136" dur="500"/>
                                        <p:tgtEl>
                                          <p:spTgt spid="152"/>
                                        </p:tgtEl>
                                      </p:cBhvr>
                                    </p:animEffect>
                                  </p:childTnLst>
                                </p:cTn>
                              </p:par>
                              <p:par>
                                <p:cTn id="137" presetID="9" presetClass="entr" presetSubtype="0" fill="hold" nodeType="withEffect">
                                  <p:stCondLst>
                                    <p:cond delay="0"/>
                                  </p:stCondLst>
                                  <p:childTnLst>
                                    <p:set>
                                      <p:cBhvr>
                                        <p:cTn id="138" dur="1" fill="hold">
                                          <p:stCondLst>
                                            <p:cond delay="0"/>
                                          </p:stCondLst>
                                        </p:cTn>
                                        <p:tgtEl>
                                          <p:spTgt spid="156"/>
                                        </p:tgtEl>
                                        <p:attrNameLst>
                                          <p:attrName>style.visibility</p:attrName>
                                        </p:attrNameLst>
                                      </p:cBhvr>
                                      <p:to>
                                        <p:strVal val="visible"/>
                                      </p:to>
                                    </p:set>
                                    <p:animEffect transition="in" filter="dissolve">
                                      <p:cBhvr>
                                        <p:cTn id="139" dur="500"/>
                                        <p:tgtEl>
                                          <p:spTgt spid="156"/>
                                        </p:tgtEl>
                                      </p:cBhvr>
                                    </p:animEffect>
                                  </p:childTnLst>
                                </p:cTn>
                              </p:par>
                              <p:par>
                                <p:cTn id="140" presetID="9" presetClass="entr" presetSubtype="0" fill="hold" nodeType="withEffect">
                                  <p:stCondLst>
                                    <p:cond delay="0"/>
                                  </p:stCondLst>
                                  <p:childTnLst>
                                    <p:set>
                                      <p:cBhvr>
                                        <p:cTn id="141" dur="1" fill="hold">
                                          <p:stCondLst>
                                            <p:cond delay="0"/>
                                          </p:stCondLst>
                                        </p:cTn>
                                        <p:tgtEl>
                                          <p:spTgt spid="157"/>
                                        </p:tgtEl>
                                        <p:attrNameLst>
                                          <p:attrName>style.visibility</p:attrName>
                                        </p:attrNameLst>
                                      </p:cBhvr>
                                      <p:to>
                                        <p:strVal val="visible"/>
                                      </p:to>
                                    </p:set>
                                    <p:animEffect transition="in" filter="dissolve">
                                      <p:cBhvr>
                                        <p:cTn id="142" dur="500"/>
                                        <p:tgtEl>
                                          <p:spTgt spid="157"/>
                                        </p:tgtEl>
                                      </p:cBhvr>
                                    </p:animEffect>
                                  </p:childTnLst>
                                </p:cTn>
                              </p:par>
                              <p:par>
                                <p:cTn id="143" presetID="9" presetClass="entr" presetSubtype="0" fill="hold" nodeType="with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dissolve">
                                      <p:cBhvr>
                                        <p:cTn id="145" dur="500"/>
                                        <p:tgtEl>
                                          <p:spTgt spid="158"/>
                                        </p:tgtEl>
                                      </p:cBhvr>
                                    </p:animEffect>
                                  </p:childTnLst>
                                </p:cTn>
                              </p:par>
                              <p:par>
                                <p:cTn id="146" presetID="9" presetClass="entr" presetSubtype="0" fill="hold" nodeType="withEffect">
                                  <p:stCondLst>
                                    <p:cond delay="0"/>
                                  </p:stCondLst>
                                  <p:childTnLst>
                                    <p:set>
                                      <p:cBhvr>
                                        <p:cTn id="147" dur="1" fill="hold">
                                          <p:stCondLst>
                                            <p:cond delay="0"/>
                                          </p:stCondLst>
                                        </p:cTn>
                                        <p:tgtEl>
                                          <p:spTgt spid="159"/>
                                        </p:tgtEl>
                                        <p:attrNameLst>
                                          <p:attrName>style.visibility</p:attrName>
                                        </p:attrNameLst>
                                      </p:cBhvr>
                                      <p:to>
                                        <p:strVal val="visible"/>
                                      </p:to>
                                    </p:set>
                                    <p:animEffect transition="in" filter="dissolve">
                                      <p:cBhvr>
                                        <p:cTn id="148" dur="500"/>
                                        <p:tgtEl>
                                          <p:spTgt spid="159"/>
                                        </p:tgtEl>
                                      </p:cBhvr>
                                    </p:animEffect>
                                  </p:childTnLst>
                                </p:cTn>
                              </p:par>
                              <p:par>
                                <p:cTn id="149" presetID="9" presetClass="entr" presetSubtype="0" fill="hold" nodeType="withEffect">
                                  <p:stCondLst>
                                    <p:cond delay="0"/>
                                  </p:stCondLst>
                                  <p:childTnLst>
                                    <p:set>
                                      <p:cBhvr>
                                        <p:cTn id="150" dur="1" fill="hold">
                                          <p:stCondLst>
                                            <p:cond delay="0"/>
                                          </p:stCondLst>
                                        </p:cTn>
                                        <p:tgtEl>
                                          <p:spTgt spid="161"/>
                                        </p:tgtEl>
                                        <p:attrNameLst>
                                          <p:attrName>style.visibility</p:attrName>
                                        </p:attrNameLst>
                                      </p:cBhvr>
                                      <p:to>
                                        <p:strVal val="visible"/>
                                      </p:to>
                                    </p:set>
                                    <p:animEffect transition="in" filter="dissolve">
                                      <p:cBhvr>
                                        <p:cTn id="151" dur="500"/>
                                        <p:tgtEl>
                                          <p:spTgt spid="161"/>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62"/>
                                        </p:tgtEl>
                                        <p:attrNameLst>
                                          <p:attrName>style.visibility</p:attrName>
                                        </p:attrNameLst>
                                      </p:cBhvr>
                                      <p:to>
                                        <p:strVal val="visible"/>
                                      </p:to>
                                    </p:set>
                                  </p:childTnLst>
                                </p:cTn>
                              </p:par>
                              <p:par>
                                <p:cTn id="156" presetID="9" presetClass="entr" presetSubtype="0" fill="hold" nodeType="withEffect">
                                  <p:stCondLst>
                                    <p:cond delay="0"/>
                                  </p:stCondLst>
                                  <p:childTnLst>
                                    <p:set>
                                      <p:cBhvr>
                                        <p:cTn id="157" dur="1" fill="hold">
                                          <p:stCondLst>
                                            <p:cond delay="0"/>
                                          </p:stCondLst>
                                        </p:cTn>
                                        <p:tgtEl>
                                          <p:spTgt spid="163"/>
                                        </p:tgtEl>
                                        <p:attrNameLst>
                                          <p:attrName>style.visibility</p:attrName>
                                        </p:attrNameLst>
                                      </p:cBhvr>
                                      <p:to>
                                        <p:strVal val="visible"/>
                                      </p:to>
                                    </p:set>
                                    <p:animEffect transition="in" filter="dissolve">
                                      <p:cBhvr>
                                        <p:cTn id="158" dur="500"/>
                                        <p:tgtEl>
                                          <p:spTgt spid="163"/>
                                        </p:tgtEl>
                                      </p:cBhvr>
                                    </p:animEffect>
                                  </p:childTnLst>
                                </p:cTn>
                              </p:par>
                              <p:par>
                                <p:cTn id="159" presetID="9" presetClass="entr" presetSubtype="0" fill="hold" nodeType="withEffect">
                                  <p:stCondLst>
                                    <p:cond delay="0"/>
                                  </p:stCondLst>
                                  <p:childTnLst>
                                    <p:set>
                                      <p:cBhvr>
                                        <p:cTn id="160" dur="1" fill="hold">
                                          <p:stCondLst>
                                            <p:cond delay="0"/>
                                          </p:stCondLst>
                                        </p:cTn>
                                        <p:tgtEl>
                                          <p:spTgt spid="166"/>
                                        </p:tgtEl>
                                        <p:attrNameLst>
                                          <p:attrName>style.visibility</p:attrName>
                                        </p:attrNameLst>
                                      </p:cBhvr>
                                      <p:to>
                                        <p:strVal val="visible"/>
                                      </p:to>
                                    </p:set>
                                    <p:animEffect transition="in" filter="dissolve">
                                      <p:cBhvr>
                                        <p:cTn id="161" dur="500"/>
                                        <p:tgtEl>
                                          <p:spTgt spid="166"/>
                                        </p:tgtEl>
                                      </p:cBhvr>
                                    </p:animEffect>
                                  </p:childTnLst>
                                </p:cTn>
                              </p:par>
                              <p:par>
                                <p:cTn id="162" presetID="9" presetClass="entr" presetSubtype="0" fill="hold" nodeType="withEffect">
                                  <p:stCondLst>
                                    <p:cond delay="0"/>
                                  </p:stCondLst>
                                  <p:childTnLst>
                                    <p:set>
                                      <p:cBhvr>
                                        <p:cTn id="163" dur="1" fill="hold">
                                          <p:stCondLst>
                                            <p:cond delay="0"/>
                                          </p:stCondLst>
                                        </p:cTn>
                                        <p:tgtEl>
                                          <p:spTgt spid="167"/>
                                        </p:tgtEl>
                                        <p:attrNameLst>
                                          <p:attrName>style.visibility</p:attrName>
                                        </p:attrNameLst>
                                      </p:cBhvr>
                                      <p:to>
                                        <p:strVal val="visible"/>
                                      </p:to>
                                    </p:set>
                                    <p:animEffect transition="in" filter="dissolve">
                                      <p:cBhvr>
                                        <p:cTn id="164" dur="500"/>
                                        <p:tgtEl>
                                          <p:spTgt spid="167"/>
                                        </p:tgtEl>
                                      </p:cBhvr>
                                    </p:animEffect>
                                  </p:childTnLst>
                                </p:cTn>
                              </p:par>
                              <p:par>
                                <p:cTn id="165" presetID="9" presetClass="entr" presetSubtype="0" fill="hold" nodeType="withEffect">
                                  <p:stCondLst>
                                    <p:cond delay="0"/>
                                  </p:stCondLst>
                                  <p:childTnLst>
                                    <p:set>
                                      <p:cBhvr>
                                        <p:cTn id="166" dur="1" fill="hold">
                                          <p:stCondLst>
                                            <p:cond delay="0"/>
                                          </p:stCondLst>
                                        </p:cTn>
                                        <p:tgtEl>
                                          <p:spTgt spid="168"/>
                                        </p:tgtEl>
                                        <p:attrNameLst>
                                          <p:attrName>style.visibility</p:attrName>
                                        </p:attrNameLst>
                                      </p:cBhvr>
                                      <p:to>
                                        <p:strVal val="visible"/>
                                      </p:to>
                                    </p:set>
                                    <p:animEffect transition="in" filter="dissolve">
                                      <p:cBhvr>
                                        <p:cTn id="167" dur="500"/>
                                        <p:tgtEl>
                                          <p:spTgt spid="168"/>
                                        </p:tgtEl>
                                      </p:cBhvr>
                                    </p:animEffect>
                                  </p:childTnLst>
                                </p:cTn>
                              </p:par>
                              <p:par>
                                <p:cTn id="168" presetID="9" presetClass="entr" presetSubtype="0" fill="hold" nodeType="withEffect">
                                  <p:stCondLst>
                                    <p:cond delay="0"/>
                                  </p:stCondLst>
                                  <p:childTnLst>
                                    <p:set>
                                      <p:cBhvr>
                                        <p:cTn id="169" dur="1" fill="hold">
                                          <p:stCondLst>
                                            <p:cond delay="0"/>
                                          </p:stCondLst>
                                        </p:cTn>
                                        <p:tgtEl>
                                          <p:spTgt spid="186"/>
                                        </p:tgtEl>
                                        <p:attrNameLst>
                                          <p:attrName>style.visibility</p:attrName>
                                        </p:attrNameLst>
                                      </p:cBhvr>
                                      <p:to>
                                        <p:strVal val="visible"/>
                                      </p:to>
                                    </p:set>
                                    <p:animEffect transition="in" filter="dissolve">
                                      <p:cBhvr>
                                        <p:cTn id="170" dur="500"/>
                                        <p:tgtEl>
                                          <p:spTgt spid="186"/>
                                        </p:tgtEl>
                                      </p:cBhvr>
                                    </p:animEffect>
                                  </p:childTnLst>
                                </p:cTn>
                              </p:par>
                              <p:par>
                                <p:cTn id="171" presetID="9" presetClass="entr" presetSubtype="0" fill="hold" nodeType="withEffect">
                                  <p:stCondLst>
                                    <p:cond delay="0"/>
                                  </p:stCondLst>
                                  <p:childTnLst>
                                    <p:set>
                                      <p:cBhvr>
                                        <p:cTn id="172" dur="1" fill="hold">
                                          <p:stCondLst>
                                            <p:cond delay="0"/>
                                          </p:stCondLst>
                                        </p:cTn>
                                        <p:tgtEl>
                                          <p:spTgt spid="190"/>
                                        </p:tgtEl>
                                        <p:attrNameLst>
                                          <p:attrName>style.visibility</p:attrName>
                                        </p:attrNameLst>
                                      </p:cBhvr>
                                      <p:to>
                                        <p:strVal val="visible"/>
                                      </p:to>
                                    </p:set>
                                    <p:animEffect transition="in" filter="dissolve">
                                      <p:cBhvr>
                                        <p:cTn id="173"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852" y="5978223"/>
            <a:ext cx="968638" cy="7513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loga\logo_c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7614" y="6175054"/>
            <a:ext cx="2398085" cy="499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7664" y="6351633"/>
            <a:ext cx="3168352" cy="338554"/>
          </a:xfrm>
          <a:prstGeom prst="rect">
            <a:avLst/>
          </a:prstGeom>
          <a:noFill/>
        </p:spPr>
        <p:txBody>
          <a:bodyPr wrap="square" rtlCol="0">
            <a:spAutoFit/>
          </a:bodyPr>
          <a:lstStyle/>
          <a:p>
            <a:r>
              <a:rPr lang="pl-PL" sz="1600" b="1" dirty="0" smtClean="0"/>
              <a:t>www6.inra.fr/cost-positive</a:t>
            </a:r>
            <a:endParaRPr lang="pl-PL" sz="1600" b="1" dirty="0"/>
          </a:p>
        </p:txBody>
      </p:sp>
      <p:graphicFrame>
        <p:nvGraphicFramePr>
          <p:cNvPr id="5" name="Diagram 4"/>
          <p:cNvGraphicFramePr/>
          <p:nvPr>
            <p:extLst>
              <p:ext uri="{D42A27DB-BD31-4B8C-83A1-F6EECF244321}">
                <p14:modId xmlns:p14="http://schemas.microsoft.com/office/powerpoint/2010/main" val="376700427"/>
              </p:ext>
            </p:extLst>
          </p:nvPr>
        </p:nvGraphicFramePr>
        <p:xfrm>
          <a:off x="1285054" y="4869159"/>
          <a:ext cx="1054697" cy="8420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Oval 5"/>
          <p:cNvSpPr/>
          <p:nvPr/>
        </p:nvSpPr>
        <p:spPr>
          <a:xfrm>
            <a:off x="1403648" y="1628801"/>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val 6"/>
          <p:cNvSpPr/>
          <p:nvPr/>
        </p:nvSpPr>
        <p:spPr>
          <a:xfrm>
            <a:off x="35496" y="31372"/>
            <a:ext cx="1944216" cy="1813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5247762"/>
            <a:ext cx="1288463" cy="1414654"/>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1027"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8775"/>
          <a:stretch/>
        </p:blipFill>
        <p:spPr bwMode="auto">
          <a:xfrm>
            <a:off x="1301752" y="4794996"/>
            <a:ext cx="864095" cy="905532"/>
          </a:xfrm>
          <a:prstGeom prst="ellipse">
            <a:avLst/>
          </a:prstGeom>
          <a:ln/>
        </p:spPr>
        <p:style>
          <a:lnRef idx="1">
            <a:schemeClr val="accent1"/>
          </a:lnRef>
          <a:fillRef idx="3">
            <a:schemeClr val="accent1"/>
          </a:fillRef>
          <a:effectRef idx="2">
            <a:schemeClr val="accent1"/>
          </a:effectRef>
          <a:fontRef idx="minor">
            <a:schemeClr val="lt1"/>
          </a:fontRef>
        </p:style>
      </p:pic>
      <p:pic>
        <p:nvPicPr>
          <p:cNvPr id="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15" y="31372"/>
            <a:ext cx="2041523" cy="1813451"/>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5866" y="3140968"/>
            <a:ext cx="1767531" cy="1741976"/>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sp>
        <p:nvSpPr>
          <p:cNvPr id="10" name="Rectangle 9"/>
          <p:cNvSpPr/>
          <p:nvPr/>
        </p:nvSpPr>
        <p:spPr>
          <a:xfrm>
            <a:off x="3330111" y="690661"/>
            <a:ext cx="5616624" cy="2308324"/>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pl-PL" dirty="0" smtClean="0"/>
              <a:t>SCIENCE</a:t>
            </a:r>
            <a:endParaRPr lang="en-US" dirty="0"/>
          </a:p>
          <a:p>
            <a:pPr marL="285750" indent="-285750">
              <a:buFont typeface="Arial" panose="020B0604020202020204" pitchFamily="34" charset="0"/>
              <a:buChar char="•"/>
            </a:pPr>
            <a:r>
              <a:rPr lang="en-US" sz="1400" dirty="0"/>
              <a:t>Strengthen and structure a large European community to ensure future innovative research on plant </a:t>
            </a:r>
            <a:r>
              <a:rPr lang="en-US" sz="1400" dirty="0" err="1"/>
              <a:t>bioactives</a:t>
            </a:r>
            <a:r>
              <a:rPr lang="en-US" sz="1400" dirty="0"/>
              <a:t> and </a:t>
            </a:r>
            <a:r>
              <a:rPr lang="en-US" sz="1400" dirty="0" err="1"/>
              <a:t>cardiometabolic</a:t>
            </a:r>
            <a:r>
              <a:rPr lang="en-US" sz="1400" dirty="0"/>
              <a:t> health</a:t>
            </a:r>
          </a:p>
          <a:p>
            <a:pPr marL="285750" indent="-285750">
              <a:buFont typeface="Arial" panose="020B0604020202020204" pitchFamily="34" charset="0"/>
              <a:buChar char="•"/>
            </a:pPr>
            <a:r>
              <a:rPr lang="en-US" sz="1400" dirty="0"/>
              <a:t>Improve evaluation of the health benefits of plant food </a:t>
            </a:r>
            <a:r>
              <a:rPr lang="en-US" sz="1400" dirty="0" err="1"/>
              <a:t>bioactives</a:t>
            </a:r>
            <a:r>
              <a:rPr lang="en-US" sz="1400" dirty="0"/>
              <a:t> taking into account different subgroups of responders</a:t>
            </a:r>
          </a:p>
          <a:p>
            <a:pPr marL="285750" indent="-285750">
              <a:buFont typeface="Arial" panose="020B0604020202020204" pitchFamily="34" charset="0"/>
              <a:buChar char="•"/>
            </a:pPr>
            <a:r>
              <a:rPr lang="en-US" sz="1400" dirty="0"/>
              <a:t>Train Early Stage Researchers (ESRs) in the field and develop their capacity building through exposure to multi-disciplinary and multi-sectorial questions</a:t>
            </a:r>
          </a:p>
        </p:txBody>
      </p:sp>
      <p:sp>
        <p:nvSpPr>
          <p:cNvPr id="11" name="Rectangle 10"/>
          <p:cNvSpPr/>
          <p:nvPr/>
        </p:nvSpPr>
        <p:spPr>
          <a:xfrm>
            <a:off x="3330111" y="3140968"/>
            <a:ext cx="5616623" cy="1015663"/>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dirty="0" smtClean="0"/>
              <a:t>INDUSTRY </a:t>
            </a:r>
            <a:endParaRPr lang="pl-PL" dirty="0" smtClean="0"/>
          </a:p>
          <a:p>
            <a:pPr marL="285750" indent="-285750">
              <a:buFont typeface="Arial" panose="020B0604020202020204" pitchFamily="34" charset="0"/>
              <a:buChar char="•"/>
            </a:pPr>
            <a:r>
              <a:rPr lang="en-US" sz="1400" dirty="0" smtClean="0"/>
              <a:t>Provide </a:t>
            </a:r>
            <a:r>
              <a:rPr lang="en-US" sz="1400" dirty="0"/>
              <a:t>scientific basis for future innovative spin-off projects</a:t>
            </a:r>
          </a:p>
          <a:p>
            <a:pPr marL="285750" indent="-285750">
              <a:buFont typeface="Arial" panose="020B0604020202020204" pitchFamily="34" charset="0"/>
              <a:buChar char="•"/>
            </a:pPr>
            <a:r>
              <a:rPr lang="en-US" sz="1400" dirty="0"/>
              <a:t>Support development of new functional/customized foods</a:t>
            </a:r>
          </a:p>
          <a:p>
            <a:pPr marL="285750" indent="-285750">
              <a:buFont typeface="Arial" panose="020B0604020202020204" pitchFamily="34" charset="0"/>
              <a:buChar char="•"/>
            </a:pPr>
            <a:r>
              <a:rPr lang="en-US" sz="1400" dirty="0"/>
              <a:t>Increase European Agro-food industry competitiveness</a:t>
            </a:r>
          </a:p>
        </p:txBody>
      </p:sp>
      <p:sp>
        <p:nvSpPr>
          <p:cNvPr id="12" name="Rectangle 11"/>
          <p:cNvSpPr/>
          <p:nvPr/>
        </p:nvSpPr>
        <p:spPr>
          <a:xfrm>
            <a:off x="3347864" y="4293096"/>
            <a:ext cx="5577150" cy="166199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dirty="0" smtClean="0"/>
              <a:t>PUBLIC HEALTH </a:t>
            </a:r>
          </a:p>
          <a:p>
            <a:pPr marL="285750" indent="-285750">
              <a:buFont typeface="Arial" panose="020B0604020202020204" pitchFamily="34" charset="0"/>
              <a:buChar char="•"/>
            </a:pPr>
            <a:r>
              <a:rPr lang="en-US" sz="1400" dirty="0" smtClean="0"/>
              <a:t>Provide </a:t>
            </a:r>
            <a:r>
              <a:rPr lang="en-US" sz="1400" dirty="0"/>
              <a:t>scientific basis to refine dietary </a:t>
            </a:r>
            <a:r>
              <a:rPr lang="en-US" sz="1400" dirty="0" err="1"/>
              <a:t>recommandations</a:t>
            </a:r>
            <a:r>
              <a:rPr lang="en-US" sz="1400" dirty="0"/>
              <a:t> to optimized the health effects of plant foods for all population subgroups</a:t>
            </a:r>
          </a:p>
          <a:p>
            <a:pPr marL="285750" indent="-285750">
              <a:buFont typeface="Arial" panose="020B0604020202020204" pitchFamily="34" charset="0"/>
              <a:buChar char="•"/>
            </a:pPr>
            <a:r>
              <a:rPr lang="en-US" sz="1400" dirty="0"/>
              <a:t>Help public authorities in refining global strategies regarding nutrition to improve lifelong health and well-being of the European population</a:t>
            </a:r>
          </a:p>
        </p:txBody>
      </p:sp>
      <p:sp>
        <p:nvSpPr>
          <p:cNvPr id="14" name="TextBox 13"/>
          <p:cNvSpPr txBox="1"/>
          <p:nvPr/>
        </p:nvSpPr>
        <p:spPr>
          <a:xfrm>
            <a:off x="3330111" y="164216"/>
            <a:ext cx="5595917"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l-PL" dirty="0" smtClean="0"/>
              <a:t>EXPECTED IMPACTS</a:t>
            </a:r>
            <a:endParaRPr lang="pl-PL" dirty="0"/>
          </a:p>
        </p:txBody>
      </p:sp>
      <p:pic>
        <p:nvPicPr>
          <p:cNvPr id="19"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28801"/>
            <a:ext cx="1872208" cy="172819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372572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7990" y="6102418"/>
            <a:ext cx="968638" cy="7513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loga\logo_c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5912" y="6274289"/>
            <a:ext cx="2398085" cy="499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02916" y="6340064"/>
            <a:ext cx="3168352" cy="338554"/>
          </a:xfrm>
          <a:prstGeom prst="rect">
            <a:avLst/>
          </a:prstGeom>
          <a:noFill/>
        </p:spPr>
        <p:txBody>
          <a:bodyPr wrap="square" rtlCol="0">
            <a:spAutoFit/>
          </a:bodyPr>
          <a:lstStyle/>
          <a:p>
            <a:r>
              <a:rPr lang="pl-PL" sz="1600" b="1" dirty="0" smtClean="0"/>
              <a:t>www6.inra.fr/cost-positive</a:t>
            </a:r>
            <a:endParaRPr lang="pl-PL" sz="1600" b="1" dirty="0"/>
          </a:p>
        </p:txBody>
      </p:sp>
      <p:graphicFrame>
        <p:nvGraphicFramePr>
          <p:cNvPr id="5" name="Diagram 4"/>
          <p:cNvGraphicFramePr/>
          <p:nvPr>
            <p:extLst>
              <p:ext uri="{D42A27DB-BD31-4B8C-83A1-F6EECF244321}">
                <p14:modId xmlns:p14="http://schemas.microsoft.com/office/powerpoint/2010/main" val="3507192016"/>
              </p:ext>
            </p:extLst>
          </p:nvPr>
        </p:nvGraphicFramePr>
        <p:xfrm>
          <a:off x="1285054" y="4869159"/>
          <a:ext cx="1054697" cy="8420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Oval 5"/>
          <p:cNvSpPr/>
          <p:nvPr/>
        </p:nvSpPr>
        <p:spPr>
          <a:xfrm>
            <a:off x="1403648" y="1628801"/>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val 6"/>
          <p:cNvSpPr/>
          <p:nvPr/>
        </p:nvSpPr>
        <p:spPr>
          <a:xfrm>
            <a:off x="35496" y="31372"/>
            <a:ext cx="1944216" cy="1813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7"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58775"/>
          <a:stretch/>
        </p:blipFill>
        <p:spPr bwMode="auto">
          <a:xfrm>
            <a:off x="1297580" y="4765977"/>
            <a:ext cx="878614" cy="840024"/>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sp>
        <p:nvSpPr>
          <p:cNvPr id="8" name="Rectangle 7"/>
          <p:cNvSpPr/>
          <p:nvPr/>
        </p:nvSpPr>
        <p:spPr>
          <a:xfrm>
            <a:off x="2349820" y="4092056"/>
            <a:ext cx="6733231" cy="18928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pl-PL" b="1" dirty="0" smtClean="0"/>
              <a:t>COST </a:t>
            </a:r>
            <a:r>
              <a:rPr lang="en-US" b="1" dirty="0" smtClean="0"/>
              <a:t>FA </a:t>
            </a:r>
            <a:r>
              <a:rPr lang="en-US" b="1" dirty="0"/>
              <a:t>1403 </a:t>
            </a:r>
            <a:r>
              <a:rPr lang="en-US" b="1" dirty="0" smtClean="0"/>
              <a:t>– </a:t>
            </a:r>
            <a:r>
              <a:rPr lang="en-US" b="1" dirty="0" err="1" smtClean="0"/>
              <a:t>POSITIVe</a:t>
            </a:r>
            <a:endParaRPr lang="pl-PL" b="1" dirty="0" smtClean="0"/>
          </a:p>
          <a:p>
            <a:pPr algn="ctr"/>
            <a:r>
              <a:rPr lang="en-US" b="1" dirty="0" err="1" smtClean="0"/>
              <a:t>Interindividual</a:t>
            </a:r>
            <a:r>
              <a:rPr lang="en-US" b="1" dirty="0" smtClean="0"/>
              <a:t> </a:t>
            </a:r>
            <a:r>
              <a:rPr lang="en-US" b="1" dirty="0"/>
              <a:t>variation </a:t>
            </a:r>
            <a:r>
              <a:rPr lang="en-US" b="1" dirty="0" smtClean="0"/>
              <a:t>in </a:t>
            </a:r>
            <a:r>
              <a:rPr lang="en-US" b="1" dirty="0"/>
              <a:t>response to consumption of plant </a:t>
            </a:r>
            <a:r>
              <a:rPr lang="en-US" b="1" dirty="0" smtClean="0"/>
              <a:t>food</a:t>
            </a:r>
            <a:r>
              <a:rPr lang="pl-PL" b="1" dirty="0" smtClean="0"/>
              <a:t> </a:t>
            </a:r>
            <a:r>
              <a:rPr lang="en-US" b="1" dirty="0" err="1" smtClean="0"/>
              <a:t>bioactives</a:t>
            </a:r>
            <a:r>
              <a:rPr lang="en-US" b="1" dirty="0" smtClean="0"/>
              <a:t> </a:t>
            </a:r>
            <a:r>
              <a:rPr lang="en-US" b="1" dirty="0"/>
              <a:t>and determinants </a:t>
            </a:r>
            <a:r>
              <a:rPr lang="en-US" b="1" dirty="0" smtClean="0"/>
              <a:t>involved</a:t>
            </a:r>
            <a:endParaRPr lang="pl-PL" b="1" dirty="0" smtClean="0"/>
          </a:p>
          <a:p>
            <a:pPr algn="ctr"/>
            <a:endParaRPr lang="pl-PL" b="1" dirty="0"/>
          </a:p>
          <a:p>
            <a:r>
              <a:rPr lang="pl-PL" sz="1500" b="1" dirty="0" smtClean="0"/>
              <a:t>Action Chair: Dr. Christine Morand, INRA-France</a:t>
            </a:r>
          </a:p>
          <a:p>
            <a:r>
              <a:rPr lang="pl-PL" sz="1500" b="1" dirty="0" smtClean="0"/>
              <a:t>Action Vice-Chair: Prof. Francisco Tomas-Barberan, CEBAS-SCIS, Spain</a:t>
            </a:r>
          </a:p>
        </p:txBody>
      </p:sp>
      <p:sp>
        <p:nvSpPr>
          <p:cNvPr id="10" name="TextBox 9"/>
          <p:cNvSpPr txBox="1"/>
          <p:nvPr/>
        </p:nvSpPr>
        <p:spPr>
          <a:xfrm>
            <a:off x="3756243" y="2035444"/>
            <a:ext cx="4929078" cy="187743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l-PL" b="1" dirty="0" smtClean="0"/>
              <a:t>SHORT-TERM SCIENTIFIC MISSIONS</a:t>
            </a:r>
          </a:p>
          <a:p>
            <a:pPr algn="ctr"/>
            <a:endParaRPr lang="pl-PL" sz="1400" dirty="0" smtClean="0"/>
          </a:p>
          <a:p>
            <a:pPr algn="ctr"/>
            <a:r>
              <a:rPr lang="pl-PL" sz="1400" dirty="0" smtClean="0"/>
              <a:t>Exchange visits between researchers involved in POSITIVe aimd at supporting scientists to visit an istitution in another partner country, strenghtening the existing cooperation, promoting development, learning new techniques, etc. STSMs are intended especially for young people</a:t>
            </a:r>
            <a:endParaRPr lang="pl-PL" sz="1400" dirty="0"/>
          </a:p>
        </p:txBody>
      </p:sp>
      <p:sp>
        <p:nvSpPr>
          <p:cNvPr id="11" name="TextBox 10"/>
          <p:cNvSpPr txBox="1"/>
          <p:nvPr/>
        </p:nvSpPr>
        <p:spPr>
          <a:xfrm>
            <a:off x="2411760" y="122489"/>
            <a:ext cx="6297230" cy="163121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pl-PL" sz="1600" b="1" dirty="0" smtClean="0"/>
              <a:t>THEMATIC TRAINING COURSES</a:t>
            </a:r>
          </a:p>
          <a:p>
            <a:pPr algn="ctr"/>
            <a:endParaRPr lang="pl-PL" sz="1400" b="1" dirty="0" smtClean="0"/>
          </a:p>
          <a:p>
            <a:pPr algn="ctr"/>
            <a:r>
              <a:rPr lang="pl-PL" sz="1400" dirty="0" smtClean="0"/>
              <a:t>Multidisciplinary training courses in areas relevant to the primary objectives of POSITIVe. The courses are mainly directed to ESR with the aims of: enhancing their knowledge on inderindiv. Variation in response to the intake of plant bioactives and factors involved, ii) developing their leadership skills for future </a:t>
            </a:r>
            <a:r>
              <a:rPr lang="pl-PL" sz="1400" dirty="0" err="1" smtClean="0"/>
              <a:t>Europan</a:t>
            </a:r>
            <a:r>
              <a:rPr lang="pl-PL" sz="1400" dirty="0" smtClean="0"/>
              <a:t> </a:t>
            </a:r>
            <a:r>
              <a:rPr lang="pl-PL" sz="1400" dirty="0" err="1" smtClean="0"/>
              <a:t>centres</a:t>
            </a:r>
            <a:r>
              <a:rPr lang="pl-PL" sz="1400" dirty="0" smtClean="0"/>
              <a:t>.</a:t>
            </a:r>
            <a:endParaRPr lang="pl-PL" sz="1400" b="1" dirty="0"/>
          </a:p>
        </p:txBody>
      </p:sp>
      <p:pic>
        <p:nvPicPr>
          <p:cNvPr id="21"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1372"/>
            <a:ext cx="1918391" cy="177082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pic>
      <p:pic>
        <p:nvPicPr>
          <p:cNvPr id="307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85579" y="1484785"/>
            <a:ext cx="2082425" cy="18994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3076"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6764" y="3212977"/>
            <a:ext cx="1881683" cy="15530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307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07" y="5045746"/>
            <a:ext cx="1828800"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997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423</TotalTime>
  <Words>284</Words>
  <Application>Microsoft Office PowerPoint</Application>
  <PresentationFormat>Presentación en pantalla (4:3)</PresentationFormat>
  <Paragraphs>52</Paragraphs>
  <Slides>4</Slides>
  <Notes>4</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Oriel</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Kieda</dc:creator>
  <cp:lastModifiedBy>Maite Garcia</cp:lastModifiedBy>
  <cp:revision>19</cp:revision>
  <dcterms:created xsi:type="dcterms:W3CDTF">2016-03-23T10:19:49Z</dcterms:created>
  <dcterms:modified xsi:type="dcterms:W3CDTF">2016-04-13T13:11:01Z</dcterms:modified>
</cp:coreProperties>
</file>