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6"/>
  </p:notesMasterIdLst>
  <p:sldIdLst>
    <p:sldId id="256" r:id="rId2"/>
    <p:sldId id="259" r:id="rId3"/>
    <p:sldId id="257" r:id="rId4"/>
    <p:sldId id="258" r:id="rId5"/>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3"/>
    <p:restoredTop sz="94632"/>
  </p:normalViewPr>
  <p:slideViewPr>
    <p:cSldViewPr>
      <p:cViewPr>
        <p:scale>
          <a:sx n="91" d="100"/>
          <a:sy n="91" d="100"/>
        </p:scale>
        <p:origin x="-1210" y="1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ED5BE820-D5A5-4CC2-94AB-1AC7C791B593}"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85C1A4B2-0759-40F9-B52F-829F9C5AF7CB}"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06A72A4-2A07-4660-8720-56D59CFFA59C}" type="doc">
      <dgm:prSet loTypeId="urn:microsoft.com/office/officeart/2008/layout/HexagonCluster" loCatId="picture" qsTypeId="urn:microsoft.com/office/officeart/2005/8/quickstyle/simple3" qsCatId="simple" csTypeId="urn:microsoft.com/office/officeart/2005/8/colors/accent1_2" csCatId="accent1"/>
      <dgm:spPr/>
    </dgm:pt>
    <dgm:pt modelId="{166D11E5-EE3C-47DF-A898-DB6DD18919A0}" type="pres">
      <dgm:prSet presAssocID="{706A72A4-2A07-4660-8720-56D59CFFA59C}" presName="Name0" presStyleCnt="0">
        <dgm:presLayoutVars>
          <dgm:chMax val="21"/>
          <dgm:chPref val="21"/>
        </dgm:presLayoutVars>
      </dgm:prSet>
      <dgm:spPr/>
    </dgm:pt>
  </dgm:ptLst>
  <dgm:cxnLst>
    <dgm:cxn modelId="{9DC3E80C-B33A-4A5C-84DE-F3B676457D08}" type="presOf" srcId="{706A72A4-2A07-4660-8720-56D59CFFA59C}" destId="{166D11E5-EE3C-47DF-A898-DB6DD18919A0}" srcOrd="0" destOrd="0" presId="urn:microsoft.com/office/officeart/2008/layout/HexagonCluster"/>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HexagonCluster">
  <dgm:title val=""/>
  <dgm:desc val=""/>
  <dgm:catLst>
    <dgm:cat type="picture" pri="21000"/>
    <dgm:cat type="relationship" pri="3200"/>
    <dgm:cat type="pictureconvert" pri="21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tyleData>
  <dgm:clr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clrData>
  <dgm:layoutNode name="Name0">
    <dgm:varLst>
      <dgm:chMax val="21"/>
      <dgm:chPref val="21"/>
    </dgm:varLst>
    <dgm:shape xmlns:r="http://schemas.openxmlformats.org/officeDocument/2006/relationships" r:blip="">
      <dgm:adjLst/>
    </dgm:shape>
    <dgm:choose name="Name1">
      <dgm:if name="Name2" axis="ch" ptType="node" func="cnt" op="equ" val="1">
        <dgm:alg type="composite">
          <dgm:param type="ar" val="1.3871"/>
        </dgm:alg>
        <dgm:constrLst>
          <dgm:constr type="primFontSz" for="des" ptType="node" op="equ" val="65"/>
          <dgm:constr type="l" for="ch" forName="text1" refType="w" fact="0.4525"/>
          <dgm:constr type="t" for="ch" forName="text1" refType="h" fact="0.346"/>
          <dgm:constr type="w" for="ch" forName="text1" refType="w" fact="0.5475"/>
          <dgm:constr type="h" for="ch" forName="text1" refType="h" fact="0.654"/>
          <dgm:constr type="l" for="ch" forName="textaccent1" refType="w" fact="0.4652"/>
          <dgm:constr type="t" for="ch" forName="textaccent1" refType="h" fact="0.6348"/>
          <dgm:constr type="w" for="ch" forName="textaccent1" refType="w" fact="0.0639"/>
          <dgm:constr type="h" for="ch" forName="textaccent1" refType="h" fact="0.0765"/>
          <dgm:constr type="l" for="ch" forName="image1" refType="w" fact="0"/>
          <dgm:constr type="t" for="ch" forName="image1" refType="h" fact="0"/>
          <dgm:constr type="w" for="ch" forName="image1" refType="w" fact="0.5468"/>
          <dgm:constr type="h" for="ch" forName="image1" refType="h" fact="0.6538"/>
          <dgm:constr type="l" for="ch" forName="imageaccent1" refType="w" fact="0.3702"/>
          <dgm:constr type="t" for="ch" forName="imageaccent1" refType="h" fact="0.5633"/>
          <dgm:constr type="w" for="ch" forName="imageaccent1" refType="w" fact="0.0639"/>
          <dgm:constr type="h" for="ch" forName="imageaccent1" refType="h" fact="0.0765"/>
        </dgm:constrLst>
      </dgm:if>
      <dgm:if name="Name3" axis="ch" ptType="node" func="cnt" op="equ" val="2">
        <dgm:alg type="composite">
          <dgm:param type="ar" val="2.6443"/>
        </dgm:alg>
        <dgm:constrLst>
          <dgm:constr type="primFontSz" for="des" ptType="node" op="equ" val="65"/>
          <dgm:constr type="l" for="ch" forName="text1" refType="w" fact="0.2383"/>
          <dgm:constr type="t" for="ch" forName="text1" refType="h" fact="0.3501"/>
          <dgm:constr type="w" for="ch" forName="text1" refType="w" fact="0.285"/>
          <dgm:constr type="h" for="ch" forName="text1" refType="h" fact="0.6499"/>
          <dgm:constr type="l" for="ch" forName="textaccent1" refType="w" fact="0.2472"/>
          <dgm:constr type="t" for="ch" forName="textaccent1" refType="h" fact="0.6371"/>
          <dgm:constr type="w" for="ch" forName="textaccent1" refType="w" fact="0.0333"/>
          <dgm:constr type="h" for="ch" forName="textaccent1" refType="h" fact="0.076"/>
          <dgm:constr type="l" for="ch" forName="image1" refType="w" fact="0"/>
          <dgm:constr type="t" for="ch" forName="image1" refType="h" fact="0"/>
          <dgm:constr type="w" for="ch" forName="image1" refType="w" fact="0.285"/>
          <dgm:constr type="h" for="ch" forName="image1" refType="h" fact="0.6499"/>
          <dgm:constr type="l" for="ch" forName="imageaccent1" refType="w" fact="0.1942"/>
          <dgm:constr type="t" for="ch" forName="imageaccent1" refType="h" fact="0.5602"/>
          <dgm:constr type="w" for="ch" forName="imageaccent1" refType="w" fact="0.0333"/>
          <dgm:constr type="h" for="ch" forName="imageaccent1" refType="h" fact="0.076"/>
          <dgm:constr type="l" for="ch" forName="text2" refType="w" fact="0.4767"/>
          <dgm:constr type="t" for="ch" forName="text2" refType="h" fact="0"/>
          <dgm:constr type="w" for="ch" forName="text2" refType="w" fact="0.285"/>
          <dgm:constr type="h" for="ch" forName="text2" refType="h" fact="0.6499"/>
          <dgm:constr type="l" for="ch" forName="textaccent2" refType="w" fact="0.6709"/>
          <dgm:constr type="t" for="ch" forName="textaccent2" refType="h" fact="0.5602"/>
          <dgm:constr type="w" for="ch" forName="textaccent2" refType="w" fact="0.0333"/>
          <dgm:constr type="h" for="ch" forName="textaccent2" refType="h" fact="0.076"/>
          <dgm:constr type="l" for="ch" forName="image2" refType="w" fact="0.715"/>
          <dgm:constr type="t" for="ch" forName="image2" refType="h" fact="0.3501"/>
          <dgm:constr type="w" for="ch" forName="image2" refType="w" fact="0.285"/>
          <dgm:constr type="h" for="ch" forName="image2" refType="h" fact="0.6499"/>
          <dgm:constr type="l" for="ch" forName="imageaccent2" refType="w" fact="0.7239"/>
          <dgm:constr type="t" for="ch" forName="imageaccent2" refType="h" fact="0.6371"/>
          <dgm:constr type="w" for="ch" forName="imageaccent2" refType="w" fact="0.0333"/>
          <dgm:constr type="h" for="ch" forName="imageaccent2" refType="h" fact="0.076"/>
        </dgm:constrLst>
      </dgm:if>
      <dgm:if name="Name4" axis="ch" ptType="node" func="cnt" op="equ" val="3">
        <dgm:alg type="composite">
          <dgm:param type="ar" val="1.5623"/>
        </dgm:alg>
        <dgm:constrLst>
          <dgm:constr type="primFontSz" for="des" ptType="node" op="equ" val="65"/>
          <dgm:constr type="l" for="ch" forName="text1" refType="w" fact="0.2402"/>
          <dgm:constr type="t" for="ch" forName="text1" refType="h" fact="0.6215"/>
          <dgm:constr type="w" for="ch" forName="text1" refType="w" fact="0.281"/>
          <dgm:constr type="h" for="ch" forName="text1" refType="h" fact="0.3785"/>
          <dgm:constr type="l" for="ch" forName="textaccent1" refType="w" fact="0.2475"/>
          <dgm:constr type="t" for="ch" forName="textaccent1" refType="h" fact="0.7886"/>
          <dgm:constr type="w" for="ch" forName="textaccent1" refType="w" fact="0.0329"/>
          <dgm:constr type="h" for="ch" forName="textaccent1" refType="h" fact="0.0443"/>
          <dgm:constr type="l" for="ch" forName="image1" refType="w" fact="0"/>
          <dgm:constr type="t" for="ch" forName="image1" refType="h" fact="0.4182"/>
          <dgm:constr type="w" for="ch" forName="image1" refType="w" fact="0.281"/>
          <dgm:constr type="h" for="ch" forName="image1" refType="h" fact="0.3785"/>
          <dgm:constr type="l" for="ch" forName="imageaccent1" refType="w" fact="0.1913"/>
          <dgm:constr type="t" for="ch" forName="imageaccent1" refType="h" fact="0.7467"/>
          <dgm:constr type="w" for="ch" forName="imageaccent1" refType="w" fact="0.0329"/>
          <dgm:constr type="h" for="ch" forName="imageaccent1" refType="h" fact="0.0443"/>
          <dgm:constr type="l" for="ch" forName="text2" refType="w" fact="0.4796"/>
          <dgm:constr type="t" for="ch" forName="text2" refType="h" fact="0.4137"/>
          <dgm:constr type="w" for="ch" forName="text2" refType="w" fact="0.281"/>
          <dgm:constr type="h" for="ch" forName="text2" refType="h" fact="0.3785"/>
          <dgm:constr type="l" for="ch" forName="textaccent2" refType="w" fact="0.6717"/>
          <dgm:constr type="t" for="ch" forName="textaccent2" refType="h" fact="0.7418"/>
          <dgm:constr type="w" for="ch" forName="textaccent2" refType="w" fact="0.0329"/>
          <dgm:constr type="h" for="ch" forName="textaccent2" refType="h" fact="0.0443"/>
          <dgm:constr type="l" for="ch" forName="image2" refType="w" fact="0.719"/>
          <dgm:constr type="t" for="ch" forName="image2" refType="h" fact="0.6215"/>
          <dgm:constr type="w" for="ch" forName="image2" refType="w" fact="0.281"/>
          <dgm:constr type="h" for="ch" forName="image2" refType="h" fact="0.3785"/>
          <dgm:constr type="l" for="ch" forName="imageaccent2" refType="w" fact="0.7263"/>
          <dgm:constr type="t" for="ch" forName="imageaccent2" refType="h" fact="0.7886"/>
          <dgm:constr type="w" for="ch" forName="imageaccent2" refType="w" fact="0.0329"/>
          <dgm:constr type="h" for="ch" forName="imageaccent2" refType="h" fact="0.0443"/>
          <dgm:constr type="l" for="ch" forName="text3" refType="w" fact="0.2402"/>
          <dgm:constr type="t" for="ch" forName="text3" refType="h" fact="0.2068"/>
          <dgm:constr type="w" for="ch" forName="text3" refType="w" fact="0.281"/>
          <dgm:constr type="h" for="ch" forName="text3" refType="h" fact="0.3785"/>
          <dgm:constr type="l" for="ch" forName="textaccent3" refType="w" fact="0.4307"/>
          <dgm:constr type="t" for="ch" forName="textaccent3" refType="h" fact="0.215"/>
          <dgm:constr type="w" for="ch" forName="textaccent3" refType="w" fact="0.0329"/>
          <dgm:constr type="h" for="ch" forName="textaccent3" refType="h" fact="0.0443"/>
          <dgm:constr type="l" for="ch" forName="image3" refType="w" fact="0.4796"/>
          <dgm:constr type="t" for="ch" forName="image3" refType="h" fact="0"/>
          <dgm:constr type="w" for="ch" forName="image3" refType="w" fact="0.281"/>
          <dgm:constr type="h" for="ch" forName="image3" refType="h" fact="0.3785"/>
          <dgm:constr type="l" for="ch" forName="imageaccent3" refType="w" fact="0.4879"/>
          <dgm:constr type="t" for="ch" forName="imageaccent3" refType="h" fact="0.1662"/>
          <dgm:constr type="w" for="ch" forName="imageaccent3" refType="w" fact="0.0329"/>
          <dgm:constr type="h" for="ch" forName="imageaccent3" refType="h" fact="0.0443"/>
        </dgm:constrLst>
      </dgm:if>
      <dgm:if name="Name5" axis="ch" ptType="node" func="cnt" op="equ" val="4">
        <dgm:alg type="composite">
          <dgm:param type="ar" val="1.943"/>
        </dgm:alg>
        <dgm:constrLst>
          <dgm:constr type="primFontSz" for="des" ptType="node" op="equ" val="65"/>
          <dgm:constr type="l" for="ch" forName="image2" refType="w" fact="0.5787"/>
          <dgm:constr type="t" for="ch" forName="image2" refType="h" fact="0.6208"/>
          <dgm:constr type="w" for="ch" forName="image2" refType="w" fact="0.227"/>
          <dgm:constr type="h" for="ch" forName="image2" refType="h" fact="0.3786"/>
          <dgm:constr type="l" for="ch" forName="text4" refType="w" fact="0.5787"/>
          <dgm:constr type="t" for="ch" forName="text4" refType="h" fact="0.2081"/>
          <dgm:constr type="w" for="ch" forName="text4" refType="w" fact="0.227"/>
          <dgm:constr type="h" for="ch" forName="text4" refType="h" fact="0.3786"/>
          <dgm:constr type="l" for="ch" forName="text2" refType="w" fact="0.3852"/>
          <dgm:constr type="t" for="ch" forName="text2" refType="h" fact="0.4127"/>
          <dgm:constr type="w" for="ch" forName="text2" refType="w" fact="0.227"/>
          <dgm:constr type="h" for="ch" forName="text2" refType="h" fact="0.3786"/>
          <dgm:constr type="l" for="ch" forName="image3" refType="w" fact="0.3852"/>
          <dgm:constr type="t" for="ch" forName="image3" refType="h" fact="0"/>
          <dgm:constr type="w" for="ch" forName="image3" refType="w" fact="0.227"/>
          <dgm:constr type="h" for="ch" forName="image3" refType="h" fact="0.3786"/>
          <dgm:constr type="l" for="ch" forName="text1" refType="w" fact="0.1927"/>
          <dgm:constr type="t" for="ch" forName="text1" refType="h" fact="0.6214"/>
          <dgm:constr type="w" for="ch" forName="text1" refType="w" fact="0.227"/>
          <dgm:constr type="h" for="ch" forName="text1" refType="h" fact="0.3786"/>
          <dgm:constr type="l" for="ch" forName="textaccent1" refType="w" fact="0.1998"/>
          <dgm:constr type="t" for="ch" forName="textaccent1" refType="h" fact="0.7887"/>
          <dgm:constr type="w" for="ch" forName="textaccent1" refType="w" fact="0.0265"/>
          <dgm:constr type="h" for="ch" forName="textaccent1" refType="h" fact="0.0444"/>
          <dgm:constr type="l" for="ch" forName="image1" refType="w" fact="0"/>
          <dgm:constr type="t" for="ch" forName="image1" refType="h" fact="0.4156"/>
          <dgm:constr type="w" for="ch" forName="image1" refType="w" fact="0.227"/>
          <dgm:constr type="h" for="ch" forName="image1" refType="h" fact="0.3786"/>
          <dgm:constr type="l" for="ch" forName="imageaccent1" refType="w" fact="0.1537"/>
          <dgm:constr type="t" for="ch" forName="imageaccent1" refType="h" fact="0.7417"/>
          <dgm:constr type="w" for="ch" forName="imageaccent1" refType="w" fact="0.0265"/>
          <dgm:constr type="h" for="ch" forName="imageaccent1" refType="h" fact="0.0444"/>
          <dgm:constr type="l" for="ch" forName="textaccent2" refType="w" fact="0.5407"/>
          <dgm:constr type="t" for="ch" forName="textaccent2" refType="h" fact="0.7384"/>
          <dgm:constr type="w" for="ch" forName="textaccent2" refType="w" fact="0.0265"/>
          <dgm:constr type="h" for="ch" forName="textaccent2" refType="h" fact="0.0444"/>
          <dgm:constr type="l" for="ch" forName="imageaccent2" refType="w" fact="0.5839"/>
          <dgm:constr type="t" for="ch" forName="imageaccent2" refType="h" fact="0.7904"/>
          <dgm:constr type="w" for="ch" forName="imageaccent2" refType="w" fact="0.0265"/>
          <dgm:constr type="h" for="ch" forName="imageaccent2" refType="h" fact="0.0444"/>
          <dgm:constr type="l" for="ch" forName="text3" refType="w" fact="0.1927"/>
          <dgm:constr type="t" for="ch" forName="text3" refType="h" fact="0.2087"/>
          <dgm:constr type="w" for="ch" forName="text3" refType="w" fact="0.227"/>
          <dgm:constr type="h" for="ch" forName="text3" refType="h" fact="0.3786"/>
          <dgm:constr type="l" for="ch" forName="textaccent3" refType="w" fact="0.3472"/>
          <dgm:constr type="t" for="ch" forName="textaccent3" refType="h" fact="0.2165"/>
          <dgm:constr type="w" for="ch" forName="textaccent3" refType="w" fact="0.0265"/>
          <dgm:constr type="h" for="ch" forName="textaccent3" refType="h" fact="0.0444"/>
          <dgm:constr type="l" for="ch" forName="imageaccent3" refType="w" fact="0.3904"/>
          <dgm:constr type="t" for="ch" forName="imageaccent3" refType="h" fact="0.1678"/>
          <dgm:constr type="w" for="ch" forName="imageaccent3" refType="w" fact="0.0265"/>
          <dgm:constr type="h" for="ch" forName="imageaccent3" refType="h" fact="0.0444"/>
          <dgm:constr type="l" for="ch" forName="textaccent4" refType="w" fact="0.7739"/>
          <dgm:constr type="t" for="ch" forName="textaccent4" refType="h" fact="0.3752"/>
          <dgm:constr type="w" for="ch" forName="textaccent4" refType="w" fact="0.0265"/>
          <dgm:constr type="h" for="ch" forName="textaccent4" refType="h" fact="0.0444"/>
          <dgm:constr type="l" for="ch" forName="image4" refType="w" fact="0.773"/>
          <dgm:constr type="t" for="ch" forName="image4" refType="h" fact="0.4162"/>
          <dgm:constr type="w" for="ch" forName="image4" refType="w" fact="0.227"/>
          <dgm:constr type="h" for="ch" forName="image4" refType="h" fact="0.3786"/>
          <dgm:constr type="l" for="ch" forName="imageaccent4" refType="w" fact="0.8188"/>
          <dgm:constr type="t" for="ch" forName="imageaccent4" refType="h" fact="0.4229"/>
          <dgm:constr type="w" for="ch" forName="imageaccent4" refType="w" fact="0.0265"/>
          <dgm:constr type="h" for="ch" forName="imageaccent4" refType="h" fact="0.0444"/>
        </dgm:constrLst>
      </dgm:if>
      <dgm:if name="Name6" axis="ch" ptType="node" func="cnt" op="equ" val="5">
        <dgm:alg type="composite">
          <dgm:param type="ar" val="2.3203"/>
        </dgm:alg>
        <dgm:constrLst>
          <dgm:constr type="primFontSz" for="des" ptType="node" op="equ" val="65"/>
          <dgm:constr type="l" for="ch" forName="image4" refType="w" fact="0.6491"/>
          <dgm:constr type="t" for="ch" forName="image4" refType="h" fact="0.4193"/>
          <dgm:constr type="w" for="ch" forName="image4" refType="w" fact="0.1886"/>
          <dgm:constr type="h" for="ch" forName="image4" refType="h" fact="0.3757"/>
          <dgm:constr type="l" for="ch" forName="text5" refType="w" fact="0.6491"/>
          <dgm:constr type="t" for="ch" forName="text5" refType="h" fact="0.004"/>
          <dgm:constr type="w" for="ch" forName="text5" refType="w" fact="0.1886"/>
          <dgm:constr type="h" for="ch" forName="text5" refType="h" fact="0.3757"/>
          <dgm:constr type="l" for="ch" forName="image5" refType="w" fact="0.8114"/>
          <dgm:constr type="t" for="ch" forName="image5" refType="h" fact="0.2136"/>
          <dgm:constr type="w" for="ch" forName="image5" refType="w" fact="0.1886"/>
          <dgm:constr type="h" for="ch" forName="image5" refType="h" fact="0.3757"/>
          <dgm:constr type="l" for="ch" forName="image2" refType="w" fact="0.4868"/>
          <dgm:constr type="t" for="ch" forName="image2" refType="h" fact="0.6235"/>
          <dgm:constr type="w" for="ch" forName="image2" refType="w" fact="0.1886"/>
          <dgm:constr type="h" for="ch" forName="image2" refType="h" fact="0.3757"/>
          <dgm:constr type="l" for="ch" forName="text4" refType="w" fact="0.4868"/>
          <dgm:constr type="t" for="ch" forName="text4" refType="h" fact="0.2081"/>
          <dgm:constr type="w" for="ch" forName="text4" refType="w" fact="0.1886"/>
          <dgm:constr type="h" for="ch" forName="text4" refType="h" fact="0.3757"/>
          <dgm:constr type="l" for="ch" forName="text2" refType="w" fact="0.3246"/>
          <dgm:constr type="t" for="ch" forName="text2" refType="h" fact="0.4154"/>
          <dgm:constr type="w" for="ch" forName="text2" refType="w" fact="0.1886"/>
          <dgm:constr type="h" for="ch" forName="text2" refType="h" fact="0.3757"/>
          <dgm:constr type="l" for="ch" forName="image3" refType="w" fact="0.3246"/>
          <dgm:constr type="t" for="ch" forName="image3" refType="h" fact="0"/>
          <dgm:constr type="w" for="ch" forName="image3" refType="w" fact="0.1886"/>
          <dgm:constr type="h" for="ch" forName="image3" refType="h" fact="0.3757"/>
          <dgm:constr type="l" for="ch" forName="text1" refType="w" fact="0.1623"/>
          <dgm:constr type="t" for="ch" forName="text1" refType="h" fact="0.6243"/>
          <dgm:constr type="w" for="ch" forName="text1" refType="w" fact="0.1886"/>
          <dgm:constr type="h" for="ch" forName="text1" refType="h" fact="0.3757"/>
          <dgm:constr type="l" for="ch" forName="text3" refType="w" fact="0.1623"/>
          <dgm:constr type="t" for="ch" forName="text3" refType="h" fact="0.2089"/>
          <dgm:constr type="w" for="ch" forName="text3" refType="w" fact="0.1886"/>
          <dgm:constr type="h" for="ch" forName="text3" refType="h" fact="0.3757"/>
          <dgm:constr type="l" for="ch" forName="textaccent1" refType="w" fact="0.1668"/>
          <dgm:constr type="t" for="ch" forName="textaccent1" refType="h" fact="0.7923"/>
          <dgm:constr type="w" for="ch" forName="textaccent1" refType="w" fact="0.022"/>
          <dgm:constr type="h" for="ch" forName="textaccent1" refType="h" fact="0.044"/>
          <dgm:constr type="l" for="ch" forName="image1" refType="w" fact="0"/>
          <dgm:constr type="t" for="ch" forName="image1" refType="h" fact="0.4166"/>
          <dgm:constr type="w" for="ch" forName="image1" refType="w" fact="0.1886"/>
          <dgm:constr type="h" for="ch" forName="image1" refType="h" fact="0.3757"/>
          <dgm:constr type="l" for="ch" forName="imageaccent1" refType="w" fact="0.1292"/>
          <dgm:constr type="t" for="ch" forName="imageaccent1" refType="h" fact="0.7424"/>
          <dgm:constr type="w" for="ch" forName="imageaccent1" refType="w" fact="0.022"/>
          <dgm:constr type="h" for="ch" forName="imageaccent1" refType="h" fact="0.044"/>
          <dgm:constr type="l" for="ch" forName="textaccent2" refType="w" fact="0.4544"/>
          <dgm:constr type="t" for="ch" forName="textaccent2" refType="h" fact="0.7404"/>
          <dgm:constr type="w" for="ch" forName="textaccent2" refType="w" fact="0.022"/>
          <dgm:constr type="h" for="ch" forName="textaccent2" refType="h" fact="0.044"/>
          <dgm:constr type="l" for="ch" forName="imageaccent2" refType="w" fact="0.4914"/>
          <dgm:constr type="t" for="ch" forName="imageaccent2" refType="h" fact="0.7907"/>
          <dgm:constr type="w" for="ch" forName="imageaccent2" refType="w" fact="0.022"/>
          <dgm:constr type="h" for="ch" forName="imageaccent2" refType="h" fact="0.044"/>
          <dgm:constr type="l" for="ch" forName="textaccent3" refType="w" fact="0.2915"/>
          <dgm:constr type="t" for="ch" forName="textaccent3" refType="h" fact="0.216"/>
          <dgm:constr type="w" for="ch" forName="textaccent3" refType="w" fact="0.022"/>
          <dgm:constr type="h" for="ch" forName="textaccent3" refType="h" fact="0.044"/>
          <dgm:constr type="l" for="ch" forName="imageaccent3" refType="w" fact="0.3299"/>
          <dgm:constr type="t" for="ch" forName="imageaccent3" refType="h" fact="0.1665"/>
          <dgm:constr type="w" for="ch" forName="imageaccent3" refType="w" fact="0.022"/>
          <dgm:constr type="h" for="ch" forName="imageaccent3" refType="h" fact="0.044"/>
          <dgm:constr type="l" for="ch" forName="textaccent4" refType="w" fact="0.65"/>
          <dgm:constr type="t" for="ch" forName="textaccent4" refType="h" fact="0.3746"/>
          <dgm:constr type="w" for="ch" forName="textaccent4" refType="w" fact="0.022"/>
          <dgm:constr type="h" for="ch" forName="textaccent4" refType="h" fact="0.044"/>
          <dgm:constr type="l" for="ch" forName="imageaccent4" refType="w" fact="0.6859"/>
          <dgm:constr type="t" for="ch" forName="imageaccent4" refType="h" fact="0.4261"/>
          <dgm:constr type="w" for="ch" forName="imageaccent4" refType="w" fact="0.022"/>
          <dgm:constr type="h" for="ch" forName="imageaccent4" refType="h" fact="0.044"/>
          <dgm:constr type="l" for="ch" forName="textaccent5" refType="w" fact="0.8123"/>
          <dgm:constr type="t" for="ch" forName="textaccent5" refType="h" fact="0.1724"/>
          <dgm:constr type="w" for="ch" forName="textaccent5" refType="w" fact="0.022"/>
          <dgm:constr type="h" for="ch" forName="textaccent5" refType="h" fact="0.044"/>
          <dgm:constr type="l" for="ch" forName="imageaccent5" refType="w" fact="0.849"/>
          <dgm:constr type="t" for="ch" forName="imageaccent5" refType="h" fact="0.222"/>
          <dgm:constr type="w" for="ch" forName="imageaccent5" refType="w" fact="0.022"/>
          <dgm:constr type="h" for="ch" forName="imageaccent5" refType="h" fact="0.044"/>
        </dgm:constrLst>
      </dgm:if>
      <dgm:if name="Name7" axis="ch" ptType="node" func="cnt" op="equ" val="6">
        <dgm:alg type="composite">
          <dgm:param type="ar" val="1.9179"/>
        </dgm:alg>
        <dgm:constrLst>
          <dgm:constr type="primFontSz" for="des" ptType="node" op="equ" val="65"/>
          <dgm:constr type="l" for="ch" forName="image4" refType="w" fact="0.6491"/>
          <dgm:constr type="t" for="ch" forName="image4" refType="h" fact="0.3466"/>
          <dgm:constr type="w" for="ch" forName="image4" refType="w" fact="0.1886"/>
          <dgm:constr type="h" for="ch" forName="image4" refType="h" fact="0.3106"/>
          <dgm:constr type="l" for="ch" forName="text5" refType="w" fact="0.6491"/>
          <dgm:constr type="t" for="ch" forName="text5" refType="h" fact="0.0033"/>
          <dgm:constr type="w" for="ch" forName="text5" refType="w" fact="0.1886"/>
          <dgm:constr type="h" for="ch" forName="text5" refType="h" fact="0.3106"/>
          <dgm:constr type="l" for="ch" forName="image5" refType="w" fact="0.8114"/>
          <dgm:constr type="t" for="ch" forName="image5" refType="h" fact="0.1766"/>
          <dgm:constr type="w" for="ch" forName="image5" refType="w" fact="0.1886"/>
          <dgm:constr type="h" for="ch" forName="image5" refType="h" fact="0.3106"/>
          <dgm:constr type="l" for="ch" forName="image2" refType="w" fact="0.4868"/>
          <dgm:constr type="t" for="ch" forName="image2" refType="h" fact="0.5154"/>
          <dgm:constr type="w" for="ch" forName="image2" refType="w" fact="0.1886"/>
          <dgm:constr type="h" for="ch" forName="image2" refType="h" fact="0.3106"/>
          <dgm:constr type="l" for="ch" forName="text4" refType="w" fact="0.4868"/>
          <dgm:constr type="t" for="ch" forName="text4" refType="h" fact="0.172"/>
          <dgm:constr type="w" for="ch" forName="text4" refType="w" fact="0.1886"/>
          <dgm:constr type="h" for="ch" forName="text4" refType="h" fact="0.3106"/>
          <dgm:constr type="l" for="ch" forName="text2" refType="w" fact="0.3246"/>
          <dgm:constr type="t" for="ch" forName="text2" refType="h" fact="0.3434"/>
          <dgm:constr type="w" for="ch" forName="text2" refType="w" fact="0.1886"/>
          <dgm:constr type="h" for="ch" forName="text2" refType="h" fact="0.3106"/>
          <dgm:constr type="l" for="ch" forName="image3" refType="w" fact="0.3246"/>
          <dgm:constr type="t" for="ch" forName="image3" refType="h" fact="0"/>
          <dgm:constr type="w" for="ch" forName="image3" refType="w" fact="0.1886"/>
          <dgm:constr type="h" for="ch" forName="image3" refType="h" fact="0.3106"/>
          <dgm:constr type="l" for="ch" forName="text1" refType="w" fact="0.1623"/>
          <dgm:constr type="t" for="ch" forName="text1" refType="h" fact="0.516"/>
          <dgm:constr type="w" for="ch" forName="text1" refType="w" fact="0.1886"/>
          <dgm:constr type="h" for="ch" forName="text1" refType="h" fact="0.3106"/>
          <dgm:constr type="l" for="ch" forName="text3" refType="w" fact="0.1623"/>
          <dgm:constr type="t" for="ch" forName="text3" refType="h" fact="0.1727"/>
          <dgm:constr type="w" for="ch" forName="text3" refType="w" fact="0.1886"/>
          <dgm:constr type="h" for="ch" forName="text3" refType="h" fact="0.3106"/>
          <dgm:constr type="l" for="ch" forName="textaccent1" refType="w" fact="0.1668"/>
          <dgm:constr type="t" for="ch" forName="textaccent1" refType="h" fact="0.6549"/>
          <dgm:constr type="w" for="ch" forName="textaccent1" refType="w" fact="0.022"/>
          <dgm:constr type="h" for="ch" forName="textaccent1" refType="h" fact="0.0364"/>
          <dgm:constr type="l" for="ch" forName="image1" refType="w" fact="0"/>
          <dgm:constr type="t" for="ch" forName="image1" refType="h" fact="0.3443"/>
          <dgm:constr type="w" for="ch" forName="image1" refType="w" fact="0.1886"/>
          <dgm:constr type="h" for="ch" forName="image1" refType="h" fact="0.3106"/>
          <dgm:constr type="l" for="ch" forName="imageaccent1" refType="w" fact="0.1292"/>
          <dgm:constr type="t" for="ch" forName="imageaccent1" refType="h" fact="0.6137"/>
          <dgm:constr type="w" for="ch" forName="imageaccent1" refType="w" fact="0.022"/>
          <dgm:constr type="h" for="ch" forName="imageaccent1" refType="h" fact="0.0364"/>
          <dgm:constr type="l" for="ch" forName="textaccent2" refType="w" fact="0.4544"/>
          <dgm:constr type="t" for="ch" forName="textaccent2" refType="h" fact="0.612"/>
          <dgm:constr type="w" for="ch" forName="textaccent2" refType="w" fact="0.022"/>
          <dgm:constr type="h" for="ch" forName="textaccent2" refType="h" fact="0.0364"/>
          <dgm:constr type="l" for="ch" forName="imageaccent2" refType="w" fact="0.4914"/>
          <dgm:constr type="t" for="ch" forName="imageaccent2" refType="h" fact="0.6536"/>
          <dgm:constr type="w" for="ch" forName="imageaccent2" refType="w" fact="0.022"/>
          <dgm:constr type="h" for="ch" forName="imageaccent2" refType="h" fact="0.0364"/>
          <dgm:constr type="l" for="ch" forName="textaccent3" refType="w" fact="0.2915"/>
          <dgm:constr type="t" for="ch" forName="textaccent3" refType="h" fact="0.1786"/>
          <dgm:constr type="w" for="ch" forName="textaccent3" refType="w" fact="0.022"/>
          <dgm:constr type="h" for="ch" forName="textaccent3" refType="h" fact="0.0364"/>
          <dgm:constr type="l" for="ch" forName="imageaccent3" refType="w" fact="0.3299"/>
          <dgm:constr type="t" for="ch" forName="imageaccent3" refType="h" fact="0.1376"/>
          <dgm:constr type="w" for="ch" forName="imageaccent3" refType="w" fact="0.022"/>
          <dgm:constr type="h" for="ch" forName="imageaccent3" refType="h" fact="0.0364"/>
          <dgm:constr type="l" for="ch" forName="textaccent4" refType="w" fact="0.65"/>
          <dgm:constr type="t" for="ch" forName="textaccent4" refType="h" fact="0.3096"/>
          <dgm:constr type="w" for="ch" forName="textaccent4" refType="w" fact="0.022"/>
          <dgm:constr type="h" for="ch" forName="textaccent4" refType="h" fact="0.0364"/>
          <dgm:constr type="l" for="ch" forName="imageaccent4" refType="w" fact="0.6859"/>
          <dgm:constr type="t" for="ch" forName="imageaccent4" refType="h" fact="0.3522"/>
          <dgm:constr type="w" for="ch" forName="imageaccent4" refType="w" fact="0.022"/>
          <dgm:constr type="h" for="ch" forName="imageaccent4" refType="h" fact="0.0364"/>
          <dgm:constr type="l" for="ch" forName="textaccent5" refType="w" fact="0.8123"/>
          <dgm:constr type="t" for="ch" forName="textaccent5" refType="h" fact="0.1425"/>
          <dgm:constr type="w" for="ch" forName="textaccent5" refType="w" fact="0.022"/>
          <dgm:constr type="h" for="ch" forName="textaccent5" refType="h" fact="0.0364"/>
          <dgm:constr type="l" for="ch" forName="imageaccent5" refType="w" fact="0.849"/>
          <dgm:constr type="t" for="ch" forName="imageaccent5" refType="h" fact="0.1835"/>
          <dgm:constr type="w" for="ch" forName="imageaccent5" refType="w" fact="0.022"/>
          <dgm:constr type="h" for="ch" forName="imageaccent5" refType="h" fact="0.0364"/>
          <dgm:constr type="l" for="ch" forName="image6" refType="w" fact="0.6491"/>
          <dgm:constr type="t" for="ch" forName="image6" refType="h" fact="0.6894"/>
          <dgm:constr type="w" for="ch" forName="image6" refType="w" fact="0.1886"/>
          <dgm:constr type="h" for="ch" forName="image6" refType="h" fact="0.3106"/>
          <dgm:constr type="l" for="ch" forName="text6" refType="w" fact="0.8114"/>
          <dgm:constr type="t" for="ch" forName="text6" refType="h" fact="0.5194"/>
          <dgm:constr type="w" for="ch" forName="text6" refType="w" fact="0.1886"/>
          <dgm:constr type="h" for="ch" forName="text6" refType="h" fact="0.3106"/>
          <dgm:constr type="l" for="ch" forName="imageaccent6" refType="w" fact="0.8138"/>
          <dgm:constr type="t" for="ch" forName="imageaccent6" refType="h" fact="0.8257"/>
          <dgm:constr type="w" for="ch" forName="imageaccent6" refType="w" fact="0.022"/>
          <dgm:constr type="h" for="ch" forName="imageaccent6" refType="h" fact="0.0364"/>
          <dgm:constr type="l" for="ch" forName="textaccent6" refType="w" fact="0.8488"/>
          <dgm:constr type="t" for="ch" forName="textaccent6" refType="h" fact="0.7914"/>
          <dgm:constr type="w" for="ch" forName="textaccent6" refType="w" fact="0.022"/>
          <dgm:constr type="h" for="ch" forName="textaccent6" refType="h" fact="0.0364"/>
        </dgm:constrLst>
      </dgm:if>
      <dgm:if name="Name8" axis="ch" ptType="node" func="cnt" op="equ" val="7">
        <dgm:alg type="composite">
          <dgm:param type="ar" val="1.6382"/>
        </dgm:alg>
        <dgm:constrLst>
          <dgm:constr type="primFontSz" for="des" ptType="node" op="equ" val="65"/>
          <dgm:constr type="l" for="ch" forName="image4" refType="w" fact="0.6491"/>
          <dgm:constr type="t" for="ch" forName="image4" refType="h" fact="0.2961"/>
          <dgm:constr type="w" for="ch" forName="image4" refType="w" fact="0.1886"/>
          <dgm:constr type="h" for="ch" forName="image4" refType="h" fact="0.2653"/>
          <dgm:constr type="l" for="ch" forName="text5" refType="w" fact="0.6491"/>
          <dgm:constr type="t" for="ch" forName="text5" refType="h" fact="0.0028"/>
          <dgm:constr type="w" for="ch" forName="text5" refType="w" fact="0.1886"/>
          <dgm:constr type="h" for="ch" forName="text5" refType="h" fact="0.2653"/>
          <dgm:constr type="l" for="ch" forName="image5" refType="w" fact="0.8114"/>
          <dgm:constr type="t" for="ch" forName="image5" refType="h" fact="0.1508"/>
          <dgm:constr type="w" for="ch" forName="image5" refType="w" fact="0.1886"/>
          <dgm:constr type="h" for="ch" forName="image5" refType="h" fact="0.2653"/>
          <dgm:constr type="l" for="ch" forName="image2" refType="w" fact="0.4868"/>
          <dgm:constr type="t" for="ch" forName="image2" refType="h" fact="0.4402"/>
          <dgm:constr type="w" for="ch" forName="image2" refType="w" fact="0.1886"/>
          <dgm:constr type="h" for="ch" forName="image2" refType="h" fact="0.2653"/>
          <dgm:constr type="l" for="ch" forName="text4" refType="w" fact="0.4868"/>
          <dgm:constr type="t" for="ch" forName="text4" refType="h" fact="0.1469"/>
          <dgm:constr type="w" for="ch" forName="text4" refType="w" fact="0.1886"/>
          <dgm:constr type="h" for="ch" forName="text4" refType="h" fact="0.2653"/>
          <dgm:constr type="l" for="ch" forName="text2" refType="w" fact="0.3246"/>
          <dgm:constr type="t" for="ch" forName="text2" refType="h" fact="0.2933"/>
          <dgm:constr type="w" for="ch" forName="text2" refType="w" fact="0.1886"/>
          <dgm:constr type="h" for="ch" forName="text2" refType="h" fact="0.2653"/>
          <dgm:constr type="l" for="ch" forName="image3" refType="w" fact="0.3246"/>
          <dgm:constr type="t" for="ch" forName="image3" refType="h" fact="0"/>
          <dgm:constr type="w" for="ch" forName="image3" refType="w" fact="0.1886"/>
          <dgm:constr type="h" for="ch" forName="image3" refType="h" fact="0.2653"/>
          <dgm:constr type="l" for="ch" forName="text1" refType="w" fact="0.1623"/>
          <dgm:constr type="t" for="ch" forName="text1" refType="h" fact="0.4408"/>
          <dgm:constr type="w" for="ch" forName="text1" refType="w" fact="0.1886"/>
          <dgm:constr type="h" for="ch" forName="text1" refType="h" fact="0.2653"/>
          <dgm:constr type="l" for="ch" forName="text3" refType="w" fact="0.1623"/>
          <dgm:constr type="t" for="ch" forName="text3" refType="h" fact="0.1475"/>
          <dgm:constr type="w" for="ch" forName="text3" refType="w" fact="0.1886"/>
          <dgm:constr type="h" for="ch" forName="text3" refType="h" fact="0.2653"/>
          <dgm:constr type="l" for="ch" forName="textaccent1" refType="w" fact="0.1668"/>
          <dgm:constr type="t" for="ch" forName="textaccent1" refType="h" fact="0.5594"/>
          <dgm:constr type="w" for="ch" forName="textaccent1" refType="w" fact="0.022"/>
          <dgm:constr type="h" for="ch" forName="textaccent1" refType="h" fact="0.0311"/>
          <dgm:constr type="l" for="ch" forName="image1" refType="w" fact="0"/>
          <dgm:constr type="t" for="ch" forName="image1" refType="h" fact="0.2941"/>
          <dgm:constr type="w" for="ch" forName="image1" refType="w" fact="0.1886"/>
          <dgm:constr type="h" for="ch" forName="image1" refType="h" fact="0.2653"/>
          <dgm:constr type="l" for="ch" forName="imageaccent1" refType="w" fact="0.1292"/>
          <dgm:constr type="t" for="ch" forName="imageaccent1" refType="h" fact="0.5242"/>
          <dgm:constr type="w" for="ch" forName="imageaccent1" refType="w" fact="0.022"/>
          <dgm:constr type="h" for="ch" forName="imageaccent1" refType="h" fact="0.0311"/>
          <dgm:constr type="l" for="ch" forName="textaccent2" refType="w" fact="0.4544"/>
          <dgm:constr type="t" for="ch" forName="textaccent2" refType="h" fact="0.5228"/>
          <dgm:constr type="w" for="ch" forName="textaccent2" refType="w" fact="0.022"/>
          <dgm:constr type="h" for="ch" forName="textaccent2" refType="h" fact="0.0311"/>
          <dgm:constr type="l" for="ch" forName="imageaccent2" refType="w" fact="0.4914"/>
          <dgm:constr type="t" for="ch" forName="imageaccent2" refType="h" fact="0.5583"/>
          <dgm:constr type="w" for="ch" forName="imageaccent2" refType="w" fact="0.022"/>
          <dgm:constr type="h" for="ch" forName="imageaccent2" refType="h" fact="0.0311"/>
          <dgm:constr type="l" for="ch" forName="textaccent3" refType="w" fact="0.2907"/>
          <dgm:constr type="t" for="ch" forName="textaccent3" refType="h" fact="0.1511"/>
          <dgm:constr type="w" for="ch" forName="textaccent3" refType="w" fact="0.022"/>
          <dgm:constr type="h" for="ch" forName="textaccent3" refType="h" fact="0.0311"/>
          <dgm:constr type="l" for="ch" forName="imageaccent3" refType="w" fact="0.3299"/>
          <dgm:constr type="t" for="ch" forName="imageaccent3" refType="h" fact="0.1175"/>
          <dgm:constr type="w" for="ch" forName="imageaccent3" refType="w" fact="0.022"/>
          <dgm:constr type="h" for="ch" forName="imageaccent3" refType="h" fact="0.0311"/>
          <dgm:constr type="l" for="ch" forName="textaccent4" refType="w" fact="0.65"/>
          <dgm:constr type="t" for="ch" forName="textaccent4" refType="h" fact="0.2645"/>
          <dgm:constr type="w" for="ch" forName="textaccent4" refType="w" fact="0.022"/>
          <dgm:constr type="h" for="ch" forName="textaccent4" refType="h" fact="0.0311"/>
          <dgm:constr type="l" for="ch" forName="imageaccent4" refType="w" fact="0.6859"/>
          <dgm:constr type="t" for="ch" forName="imageaccent4" refType="h" fact="0.3008"/>
          <dgm:constr type="w" for="ch" forName="imageaccent4" refType="w" fact="0.022"/>
          <dgm:constr type="h" for="ch" forName="imageaccent4" refType="h" fact="0.0311"/>
          <dgm:constr type="l" for="ch" forName="textaccent5" refType="w" fact="0.8123"/>
          <dgm:constr type="t" for="ch" forName="textaccent5" refType="h" fact="0.1217"/>
          <dgm:constr type="w" for="ch" forName="textaccent5" refType="w" fact="0.022"/>
          <dgm:constr type="h" for="ch" forName="textaccent5" refType="h" fact="0.0311"/>
          <dgm:constr type="l" for="ch" forName="imageaccent5" refType="w" fact="0.849"/>
          <dgm:constr type="t" for="ch" forName="imageaccent5" refType="h" fact="0.1567"/>
          <dgm:constr type="w" for="ch" forName="imageaccent5" refType="w" fact="0.022"/>
          <dgm:constr type="h" for="ch" forName="imageaccent5" refType="h" fact="0.0311"/>
          <dgm:constr type="l" for="ch" forName="image6" refType="w" fact="0.6491"/>
          <dgm:constr type="t" for="ch" forName="image6" refType="h" fact="0.5889"/>
          <dgm:constr type="w" for="ch" forName="image6" refType="w" fact="0.1886"/>
          <dgm:constr type="h" for="ch" forName="image6" refType="h" fact="0.2653"/>
          <dgm:constr type="l" for="ch" forName="text6" refType="w" fact="0.8114"/>
          <dgm:constr type="t" for="ch" forName="text6" refType="h" fact="0.4436"/>
          <dgm:constr type="w" for="ch" forName="text6" refType="w" fact="0.1886"/>
          <dgm:constr type="h" for="ch" forName="text6" refType="h" fact="0.2653"/>
          <dgm:constr type="l" for="ch" forName="imageaccent6" refType="w" fact="0.8138"/>
          <dgm:constr type="t" for="ch" forName="imageaccent6" refType="h" fact="0.7053"/>
          <dgm:constr type="w" for="ch" forName="imageaccent6" refType="w" fact="0.022"/>
          <dgm:constr type="h" for="ch" forName="imageaccent6" refType="h" fact="0.0311"/>
          <dgm:constr type="l" for="ch" forName="textaccent6" refType="w" fact="0.8488"/>
          <dgm:constr type="t" for="ch" forName="textaccent6" refType="h" fact="0.676"/>
          <dgm:constr type="w" for="ch" forName="textaccent6" refType="w" fact="0.022"/>
          <dgm:constr type="h" for="ch" forName="textaccent6" refType="h" fact="0.0311"/>
          <dgm:constr type="l" for="ch" forName="text7" refType="w" fact="0.3244"/>
          <dgm:constr type="t" for="ch" forName="text7" refType="h" fact="0.5872"/>
          <dgm:constr type="w" for="ch" forName="text7" refType="w" fact="0.1886"/>
          <dgm:constr type="h" for="ch" forName="text7" refType="h" fact="0.2653"/>
          <dgm:constr type="l" for="ch" forName="image7" refType="w" fact="0.1622"/>
          <dgm:constr type="t" for="ch" forName="image7" refType="h" fact="0.7347"/>
          <dgm:constr type="w" for="ch" forName="image7" refType="w" fact="0.1886"/>
          <dgm:constr type="h" for="ch" forName="image7" refType="h" fact="0.2653"/>
          <dgm:constr type="l" for="ch" forName="imageaccent7" refType="w" fact="0.2905"/>
          <dgm:constr type="t" for="ch" forName="imageaccent7" refType="h" fact="0.7384"/>
          <dgm:constr type="w" for="ch" forName="imageaccent7" refType="w" fact="0.022"/>
          <dgm:constr type="h" for="ch" forName="imageaccent7" refType="h" fact="0.0311"/>
          <dgm:constr type="l" for="ch" forName="textaccent7" refType="w" fact="0.3298"/>
          <dgm:constr type="t" for="ch" forName="textaccent7" refType="h" fact="0.7048"/>
          <dgm:constr type="w" for="ch" forName="textaccent7" refType="w" fact="0.022"/>
          <dgm:constr type="h" for="ch" forName="textaccent7" refType="h" fact="0.0311"/>
        </dgm:constrLst>
      </dgm:if>
      <dgm:if name="Name9" axis="ch" ptType="node" func="cnt" op="equ" val="8">
        <dgm:alg type="composite">
          <dgm:param type="ar" val="1.8974"/>
        </dgm:alg>
        <dgm:constrLst>
          <dgm:constr type="primFontSz" for="des" ptType="node" op="equ" val="65"/>
          <dgm:constr type="l" for="ch" forName="image4" refType="w" fact="0.5589"/>
          <dgm:constr type="t" for="ch" forName="image4" refType="h" fact="0.2952"/>
          <dgm:constr type="w" for="ch" forName="image4" refType="w" fact="0.1624"/>
          <dgm:constr type="h" for="ch" forName="image4" refType="h" fact="0.2645"/>
          <dgm:constr type="l" for="ch" forName="text5" refType="w" fact="0.5589"/>
          <dgm:constr type="t" for="ch" forName="text5" refType="h" fact="0.0028"/>
          <dgm:constr type="w" for="ch" forName="text5" refType="w" fact="0.1624"/>
          <dgm:constr type="h" for="ch" forName="text5" refType="h" fact="0.2645"/>
          <dgm:constr type="l" for="ch" forName="image5" refType="w" fact="0.6986"/>
          <dgm:constr type="t" for="ch" forName="image5" refType="h" fact="0.1504"/>
          <dgm:constr type="w" for="ch" forName="image5" refType="w" fact="0.1624"/>
          <dgm:constr type="h" for="ch" forName="image5" refType="h" fact="0.2645"/>
          <dgm:constr type="l" for="ch" forName="image2" refType="w" fact="0.4192"/>
          <dgm:constr type="t" for="ch" forName="image2" refType="h" fact="0.439"/>
          <dgm:constr type="w" for="ch" forName="image2" refType="w" fact="0.1624"/>
          <dgm:constr type="h" for="ch" forName="image2" refType="h" fact="0.2645"/>
          <dgm:constr type="l" for="ch" forName="text4" refType="w" fact="0.4192"/>
          <dgm:constr type="t" for="ch" forName="text4" refType="h" fact="0.1465"/>
          <dgm:constr type="w" for="ch" forName="text4" refType="w" fact="0.1624"/>
          <dgm:constr type="h" for="ch" forName="text4" refType="h" fact="0.2645"/>
          <dgm:constr type="l" for="ch" forName="text2" refType="w" fact="0.2794"/>
          <dgm:constr type="t" for="ch" forName="text2" refType="h" fact="0.2925"/>
          <dgm:constr type="w" for="ch" forName="text2" refType="w" fact="0.1624"/>
          <dgm:constr type="h" for="ch" forName="text2" refType="h" fact="0.2645"/>
          <dgm:constr type="l" for="ch" forName="image3" refType="w" fact="0.2794"/>
          <dgm:constr type="t" for="ch" forName="image3" refType="h" fact="0"/>
          <dgm:constr type="w" for="ch" forName="image3" refType="w" fact="0.1624"/>
          <dgm:constr type="h" for="ch" forName="image3" refType="h" fact="0.2645"/>
          <dgm:constr type="l" for="ch" forName="text1" refType="w" fact="0.1397"/>
          <dgm:constr type="t" for="ch" forName="text1" refType="h" fact="0.4395"/>
          <dgm:constr type="w" for="ch" forName="text1" refType="w" fact="0.1624"/>
          <dgm:constr type="h" for="ch" forName="text1" refType="h" fact="0.2645"/>
          <dgm:constr type="l" for="ch" forName="text3" refType="w" fact="0.1397"/>
          <dgm:constr type="t" for="ch" forName="text3" refType="h" fact="0.1471"/>
          <dgm:constr type="w" for="ch" forName="text3" refType="w" fact="0.1624"/>
          <dgm:constr type="h" for="ch" forName="text3" refType="h" fact="0.2645"/>
          <dgm:constr type="l" for="ch" forName="textaccent1" refType="w" fact="0.1436"/>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4"/>
          <dgm:constr type="h" for="ch" forName="image1" refType="h" fact="0.2645"/>
          <dgm:constr type="l" for="ch" forName="imageaccent1" refType="w" fact="0.1112"/>
          <dgm:constr type="t" for="ch" forName="imageaccent1" refType="h" fact="0.5227"/>
          <dgm:constr type="w" for="ch" forName="imageaccent1" refType="w" fact="0.0189"/>
          <dgm:constr type="h" for="ch" forName="imageaccent1" refType="h" fact="0.031"/>
          <dgm:constr type="l" for="ch" forName="textaccent2" refType="w" fact="0.3912"/>
          <dgm:constr type="t" for="ch" forName="textaccent2" refType="h" fact="0.5213"/>
          <dgm:constr type="w" for="ch" forName="textaccent2" refType="w" fact="0.0189"/>
          <dgm:constr type="h" for="ch" forName="textaccent2" refType="h" fact="0.031"/>
          <dgm:constr type="l" for="ch" forName="imageaccent2" refType="w" fact="0.4231"/>
          <dgm:constr type="t" for="ch" forName="imageaccent2" refType="h" fact="0.5567"/>
          <dgm:constr type="w" for="ch" forName="imageaccent2" refType="w" fact="0.0189"/>
          <dgm:constr type="h" for="ch" forName="imageaccent2" refType="h" fact="0.031"/>
          <dgm:constr type="l" for="ch" forName="textaccent3" refType="w" fact="0.2502"/>
          <dgm:constr type="t" for="ch" forName="textaccent3" refType="h" fact="0.1507"/>
          <dgm:constr type="w" for="ch" forName="textaccent3" refType="w" fact="0.0189"/>
          <dgm:constr type="h" for="ch" forName="textaccent3" refType="h" fact="0.031"/>
          <dgm:constr type="l" for="ch" forName="imageaccent3" refType="w" fact="0.2841"/>
          <dgm:constr type="t" for="ch" forName="imageaccent3" refType="h" fact="0.1172"/>
          <dgm:constr type="w" for="ch" forName="imageaccent3" refType="w" fact="0.0189"/>
          <dgm:constr type="h" for="ch" forName="imageaccent3" refType="h" fact="0.031"/>
          <dgm:constr type="l" for="ch" forName="textaccent4" refType="w" fact="0.5596"/>
          <dgm:constr type="t" for="ch" forName="textaccent4" refType="h" fact="0.2637"/>
          <dgm:constr type="w" for="ch" forName="textaccent4" refType="w" fact="0.0189"/>
          <dgm:constr type="h" for="ch" forName="textaccent4" refType="h" fact="0.031"/>
          <dgm:constr type="l" for="ch" forName="imageaccent4" refType="w" fact="0.5905"/>
          <dgm:constr type="t" for="ch" forName="imageaccent4" refType="h" fact="0.3"/>
          <dgm:constr type="w" for="ch" forName="imageaccent4" refType="w" fact="0.0189"/>
          <dgm:constr type="h" for="ch" forName="imageaccent4" refType="h" fact="0.031"/>
          <dgm:constr type="l" for="ch" forName="textaccent5" refType="w" fact="0.6993"/>
          <dgm:constr type="t" for="ch" forName="textaccent5" refType="h" fact="0.1214"/>
          <dgm:constr type="w" for="ch" forName="textaccent5" refType="w" fact="0.0189"/>
          <dgm:constr type="h" for="ch" forName="textaccent5" refType="h" fact="0.031"/>
          <dgm:constr type="l" for="ch" forName="imageaccent5" refType="w" fact="0.731"/>
          <dgm:constr type="t" for="ch" forName="imageaccent5" refType="h" fact="0.1563"/>
          <dgm:constr type="w" for="ch" forName="imageaccent5" refType="w" fact="0.0189"/>
          <dgm:constr type="h" for="ch" forName="imageaccent5" refType="h" fact="0.031"/>
          <dgm:constr type="l" for="ch" forName="image6" refType="w" fact="0.5589"/>
          <dgm:constr type="t" for="ch" forName="image6" refType="h" fact="0.5872"/>
          <dgm:constr type="w" for="ch" forName="image6" refType="w" fact="0.1624"/>
          <dgm:constr type="h" for="ch" forName="image6" refType="h" fact="0.2645"/>
          <dgm:constr type="l" for="ch" forName="text6" refType="w" fact="0.6986"/>
          <dgm:constr type="t" for="ch" forName="text6" refType="h" fact="0.4424"/>
          <dgm:constr type="w" for="ch" forName="text6" refType="w" fact="0.1624"/>
          <dgm:constr type="h" for="ch" forName="text6" refType="h" fact="0.2645"/>
          <dgm:constr type="l" for="ch" forName="imageaccent6" refType="w" fact="0.7007"/>
          <dgm:constr type="t" for="ch" forName="imageaccent6" refType="h" fact="0.7033"/>
          <dgm:constr type="w" for="ch" forName="imageaccent6" refType="w" fact="0.0189"/>
          <dgm:constr type="h" for="ch" forName="imageaccent6" refType="h" fact="0.031"/>
          <dgm:constr type="l" for="ch" forName="textaccent6" refType="w" fact="0.7308"/>
          <dgm:constr type="t" for="ch" forName="textaccent6" refType="h" fact="0.6741"/>
          <dgm:constr type="w" for="ch" forName="textaccent6" refType="w" fact="0.0189"/>
          <dgm:constr type="h" for="ch" forName="textaccent6" refType="h" fact="0.031"/>
          <dgm:constr type="l" for="ch" forName="text7" refType="w" fact="0.2793"/>
          <dgm:constr type="t" for="ch" forName="text7" refType="h" fact="0.5856"/>
          <dgm:constr type="w" for="ch" forName="text7" refType="w" fact="0.1624"/>
          <dgm:constr type="h" for="ch" forName="text7" refType="h" fact="0.2645"/>
          <dgm:constr type="l" for="ch" forName="image7" refType="w" fact="0.1396"/>
          <dgm:constr type="t" for="ch" forName="image7" refType="h" fact="0.7326"/>
          <dgm:constr type="w" for="ch" forName="image7" refType="w" fact="0.1624"/>
          <dgm:constr type="h" for="ch" forName="image7" refType="h" fact="0.2645"/>
          <dgm:constr type="l" for="ch" forName="imageaccent7" refType="w" fact="0.2501"/>
          <dgm:constr type="t" for="ch" forName="imageaccent7" refType="h" fact="0.7363"/>
          <dgm:constr type="w" for="ch" forName="imageaccent7" refType="w" fact="0.0189"/>
          <dgm:constr type="h" for="ch" forName="imageaccent7" refType="h" fact="0.031"/>
          <dgm:constr type="l" for="ch" forName="textaccent7" refType="w" fact="0.284"/>
          <dgm:constr type="t" for="ch" forName="textaccent7" refType="h" fact="0.7028"/>
          <dgm:constr type="w" for="ch" forName="textaccent7" refType="w" fact="0.0189"/>
          <dgm:constr type="h" for="ch" forName="textaccent7" refType="h" fact="0.031"/>
          <dgm:constr type="l" for="ch" forName="image8" refType="w" fact="0.6979"/>
          <dgm:constr type="t" for="ch" forName="image8" refType="h" fact="0.7355"/>
          <dgm:constr type="w" for="ch" forName="image8" refType="w" fact="0.1624"/>
          <dgm:constr type="h" for="ch" forName="image8" refType="h" fact="0.2645"/>
          <dgm:constr type="l" for="ch" forName="text8" refType="w" fact="0.8376"/>
          <dgm:constr type="t" for="ch" forName="text8" refType="h" fact="0.5906"/>
          <dgm:constr type="w" for="ch" forName="text8" refType="w" fact="0.1624"/>
          <dgm:constr type="h" for="ch" forName="text8" refType="h" fact="0.2645"/>
          <dgm:constr type="l" for="ch" forName="imageaccent8" refType="w" fact="0.8397"/>
          <dgm:constr type="t" for="ch" forName="imageaccent8" refType="h" fact="0.8516"/>
          <dgm:constr type="w" for="ch" forName="imageaccent8" refType="w" fact="0.0189"/>
          <dgm:constr type="h" for="ch" forName="imageaccent8" refType="h" fact="0.031"/>
          <dgm:constr type="l" for="ch" forName="textaccent8" refType="w" fact="0.8698"/>
          <dgm:constr type="t" for="ch" forName="textaccent8" refType="h" fact="0.8223"/>
          <dgm:constr type="w" for="ch" forName="textaccent8" refType="w" fact="0.0189"/>
          <dgm:constr type="h" for="ch" forName="textaccent8" refType="h" fact="0.031"/>
        </dgm:constrLst>
      </dgm:if>
      <dgm:if name="Name10" axis="ch" ptType="node" func="cnt" op="equ" val="9">
        <dgm:alg type="composite">
          <dgm:param type="ar" val="1.8986"/>
        </dgm:alg>
        <dgm:constrLst>
          <dgm:constr type="primFontSz" for="des" ptType="node" op="equ" val="65"/>
          <dgm:constr type="l" for="ch" forName="image4" refType="w" fact="0.5585"/>
          <dgm:constr type="t" for="ch" forName="image4" refType="h" fact="0.2952"/>
          <dgm:constr type="w" for="ch" forName="image4" refType="w" fact="0.1623"/>
          <dgm:constr type="h" for="ch" forName="image4" refType="h" fact="0.2645"/>
          <dgm:constr type="l" for="ch" forName="text5" refType="w" fact="0.5585"/>
          <dgm:constr type="t" for="ch" forName="text5" refType="h" fact="0.0028"/>
          <dgm:constr type="w" for="ch" forName="text5" refType="w" fact="0.1623"/>
          <dgm:constr type="h" for="ch" forName="text5" refType="h" fact="0.2645"/>
          <dgm:constr type="l" for="ch" forName="image5" refType="w" fact="0.6982"/>
          <dgm:constr type="t" for="ch" forName="image5" refType="h" fact="0.1504"/>
          <dgm:constr type="w" for="ch" forName="image5" refType="w" fact="0.1623"/>
          <dgm:constr type="h" for="ch" forName="image5" refType="h" fact="0.2645"/>
          <dgm:constr type="l" for="ch" forName="image2" refType="w" fact="0.4189"/>
          <dgm:constr type="t" for="ch" forName="image2" refType="h" fact="0.439"/>
          <dgm:constr type="w" for="ch" forName="image2" refType="w" fact="0.1623"/>
          <dgm:constr type="h" for="ch" forName="image2" refType="h" fact="0.2645"/>
          <dgm:constr type="l" for="ch" forName="text4" refType="w" fact="0.4189"/>
          <dgm:constr type="t" for="ch" forName="text4" refType="h" fact="0.1465"/>
          <dgm:constr type="w" for="ch" forName="text4" refType="w" fact="0.1623"/>
          <dgm:constr type="h" for="ch" forName="text4" refType="h" fact="0.2645"/>
          <dgm:constr type="l" for="ch" forName="text2" refType="w" fact="0.2793"/>
          <dgm:constr type="t" for="ch" forName="text2" refType="h" fact="0.2925"/>
          <dgm:constr type="w" for="ch" forName="text2" refType="w" fact="0.1623"/>
          <dgm:constr type="h" for="ch" forName="text2" refType="h" fact="0.2645"/>
          <dgm:constr type="l" for="ch" forName="image3" refType="w" fact="0.2793"/>
          <dgm:constr type="t" for="ch" forName="image3" refType="h" fact="0"/>
          <dgm:constr type="w" for="ch" forName="image3" refType="w" fact="0.1623"/>
          <dgm:constr type="h" for="ch" forName="image3" refType="h" fact="0.2645"/>
          <dgm:constr type="l" for="ch" forName="text1" refType="w" fact="0.1396"/>
          <dgm:constr type="t" for="ch" forName="text1" refType="h" fact="0.4395"/>
          <dgm:constr type="w" for="ch" forName="text1" refType="w" fact="0.1623"/>
          <dgm:constr type="h" for="ch" forName="text1" refType="h" fact="0.2645"/>
          <dgm:constr type="l" for="ch" forName="text3" refType="w" fact="0.1396"/>
          <dgm:constr type="t" for="ch" forName="text3" refType="h" fact="0.1471"/>
          <dgm:constr type="w" for="ch" forName="text3" refType="w" fact="0.1623"/>
          <dgm:constr type="h" for="ch" forName="text3" refType="h" fact="0.2645"/>
          <dgm:constr type="l" for="ch" forName="textaccent1" refType="w" fact="0.1435"/>
          <dgm:constr type="t" for="ch" forName="textaccent1" refType="h" fact="0.5578"/>
          <dgm:constr type="w" for="ch" forName="textaccent1" refType="w" fact="0.0189"/>
          <dgm:constr type="h" for="ch" forName="textaccent1" refType="h" fact="0.031"/>
          <dgm:constr type="l" for="ch" forName="image1" refType="w" fact="0"/>
          <dgm:constr type="t" for="ch" forName="image1" refType="h" fact="0.2933"/>
          <dgm:constr type="w" for="ch" forName="image1" refType="w" fact="0.1623"/>
          <dgm:constr type="h" for="ch" forName="image1" refType="h" fact="0.2645"/>
          <dgm:constr type="l" for="ch" forName="imageaccent1" refType="w" fact="0.1111"/>
          <dgm:constr type="t" for="ch" forName="imageaccent1" refType="h" fact="0.5227"/>
          <dgm:constr type="w" for="ch" forName="imageaccent1" refType="w" fact="0.0189"/>
          <dgm:constr type="h" for="ch" forName="imageaccent1" refType="h" fact="0.031"/>
          <dgm:constr type="l" for="ch" forName="textaccent2" refType="w" fact="0.391"/>
          <dgm:constr type="t" for="ch" forName="textaccent2" refType="h" fact="0.5213"/>
          <dgm:constr type="w" for="ch" forName="textaccent2" refType="w" fact="0.0189"/>
          <dgm:constr type="h" for="ch" forName="textaccent2" refType="h" fact="0.031"/>
          <dgm:constr type="l" for="ch" forName="imageaccent2" refType="w" fact="0.4228"/>
          <dgm:constr type="t" for="ch" forName="imageaccent2" refType="h" fact="0.5567"/>
          <dgm:constr type="w" for="ch" forName="imageaccent2" refType="w" fact="0.0189"/>
          <dgm:constr type="h" for="ch" forName="imageaccent2" refType="h" fact="0.031"/>
          <dgm:constr type="l" for="ch" forName="textaccent3" refType="w" fact="0.2501"/>
          <dgm:constr type="t" for="ch" forName="textaccent3" refType="h" fact="0.1507"/>
          <dgm:constr type="w" for="ch" forName="textaccent3" refType="w" fact="0.0189"/>
          <dgm:constr type="h" for="ch" forName="textaccent3" refType="h" fact="0.031"/>
          <dgm:constr type="l" for="ch" forName="imageaccent3" refType="w" fact="0.2839"/>
          <dgm:constr type="t" for="ch" forName="imageaccent3" refType="h" fact="0.1172"/>
          <dgm:constr type="w" for="ch" forName="imageaccent3" refType="w" fact="0.0189"/>
          <dgm:constr type="h" for="ch" forName="imageaccent3" refType="h" fact="0.031"/>
          <dgm:constr type="l" for="ch" forName="textaccent4" refType="w" fact="0.5593"/>
          <dgm:constr type="t" for="ch" forName="textaccent4" refType="h" fact="0.2637"/>
          <dgm:constr type="w" for="ch" forName="textaccent4" refType="w" fact="0.0189"/>
          <dgm:constr type="h" for="ch" forName="textaccent4" refType="h" fact="0.031"/>
          <dgm:constr type="l" for="ch" forName="imageaccent4" refType="w" fact="0.5901"/>
          <dgm:constr type="t" for="ch" forName="imageaccent4" refType="h" fact="0.3"/>
          <dgm:constr type="w" for="ch" forName="imageaccent4" refType="w" fact="0.0189"/>
          <dgm:constr type="h" for="ch" forName="imageaccent4" refType="h" fact="0.031"/>
          <dgm:constr type="l" for="ch" forName="textaccent5" refType="w" fact="0.6989"/>
          <dgm:constr type="t" for="ch" forName="textaccent5" refType="h" fact="0.1214"/>
          <dgm:constr type="w" for="ch" forName="textaccent5" refType="w" fact="0.0189"/>
          <dgm:constr type="h" for="ch" forName="textaccent5" refType="h" fact="0.031"/>
          <dgm:constr type="l" for="ch" forName="imageaccent5" refType="w" fact="0.7305"/>
          <dgm:constr type="t" for="ch" forName="imageaccent5" refType="h" fact="0.1563"/>
          <dgm:constr type="w" for="ch" forName="imageaccent5" refType="w" fact="0.0189"/>
          <dgm:constr type="h" for="ch" forName="imageaccent5" refType="h" fact="0.031"/>
          <dgm:constr type="l" for="ch" forName="image6" refType="w" fact="0.5585"/>
          <dgm:constr type="t" for="ch" forName="image6" refType="h" fact="0.5872"/>
          <dgm:constr type="w" for="ch" forName="image6" refType="w" fact="0.1623"/>
          <dgm:constr type="h" for="ch" forName="image6" refType="h" fact="0.2645"/>
          <dgm:constr type="l" for="ch" forName="text6" refType="w" fact="0.6982"/>
          <dgm:constr type="t" for="ch" forName="text6" refType="h" fact="0.4424"/>
          <dgm:constr type="w" for="ch" forName="text6" refType="w" fact="0.1623"/>
          <dgm:constr type="h" for="ch" forName="text6" refType="h" fact="0.2645"/>
          <dgm:constr type="l" for="ch" forName="imageaccent6" refType="w" fact="0.7002"/>
          <dgm:constr type="t" for="ch" forName="imageaccent6" refType="h" fact="0.7033"/>
          <dgm:constr type="w" for="ch" forName="imageaccent6" refType="w" fact="0.0189"/>
          <dgm:constr type="h" for="ch" forName="imageaccent6" refType="h" fact="0.031"/>
          <dgm:constr type="l" for="ch" forName="textaccent6" refType="w" fact="0.7303"/>
          <dgm:constr type="t" for="ch" forName="textaccent6" refType="h" fact="0.6741"/>
          <dgm:constr type="w" for="ch" forName="textaccent6" refType="w" fact="0.0189"/>
          <dgm:constr type="h" for="ch" forName="textaccent6" refType="h" fact="0.031"/>
          <dgm:constr type="l" for="ch" forName="text7" refType="w" fact="0.2792"/>
          <dgm:constr type="t" for="ch" forName="text7" refType="h" fact="0.5856"/>
          <dgm:constr type="w" for="ch" forName="text7" refType="w" fact="0.1623"/>
          <dgm:constr type="h" for="ch" forName="text7" refType="h" fact="0.2645"/>
          <dgm:constr type="l" for="ch" forName="image7" refType="w" fact="0.1395"/>
          <dgm:constr type="t" for="ch" forName="image7" refType="h" fact="0.7326"/>
          <dgm:constr type="w" for="ch" forName="image7" refType="w" fact="0.1623"/>
          <dgm:constr type="h" for="ch" forName="image7" refType="h" fact="0.2645"/>
          <dgm:constr type="l" for="ch" forName="imageaccent7" refType="w" fact="0.25"/>
          <dgm:constr type="t" for="ch" forName="imageaccent7" refType="h" fact="0.7363"/>
          <dgm:constr type="w" for="ch" forName="imageaccent7" refType="w" fact="0.0189"/>
          <dgm:constr type="h" for="ch" forName="imageaccent7" refType="h" fact="0.031"/>
          <dgm:constr type="l" for="ch" forName="textaccent7" refType="w" fact="0.2838"/>
          <dgm:constr type="t" for="ch" forName="textaccent7" refType="h" fact="0.7028"/>
          <dgm:constr type="w" for="ch" forName="textaccent7" refType="w" fact="0.0189"/>
          <dgm:constr type="h" for="ch" forName="textaccent7" refType="h" fact="0.031"/>
          <dgm:constr type="l" for="ch" forName="image8" refType="w" fact="0.6975"/>
          <dgm:constr type="t" for="ch" forName="image8" refType="h" fact="0.7355"/>
          <dgm:constr type="w" for="ch" forName="image8" refType="w" fact="0.1623"/>
          <dgm:constr type="h" for="ch" forName="image8" refType="h" fact="0.2645"/>
          <dgm:constr type="l" for="ch" forName="text8" refType="w" fact="0.8371"/>
          <dgm:constr type="t" for="ch" forName="text8" refType="h" fact="0.5906"/>
          <dgm:constr type="w" for="ch" forName="text8" refType="w" fact="0.1623"/>
          <dgm:constr type="h" for="ch" forName="text8" refType="h" fact="0.2645"/>
          <dgm:constr type="l" for="ch" forName="imageaccent8" refType="w" fact="0.8392"/>
          <dgm:constr type="t" for="ch" forName="imageaccent8" refType="h" fact="0.8516"/>
          <dgm:constr type="w" for="ch" forName="imageaccent8" refType="w" fact="0.0189"/>
          <dgm:constr type="h" for="ch" forName="imageaccent8" refType="h" fact="0.031"/>
          <dgm:constr type="l" for="ch" forName="textaccent8" refType="w" fact="0.8693"/>
          <dgm:constr type="t" for="ch" forName="textaccent8" refType="h" fact="0.8223"/>
          <dgm:constr type="w" for="ch" forName="textaccent8" refType="w" fact="0.0189"/>
          <dgm:constr type="h" for="ch" forName="textaccent8" refType="h" fact="0.031"/>
          <dgm:constr type="l" for="ch" forName="text9" refType="w" fact="0.8377"/>
          <dgm:constr type="t" for="ch" forName="text9" refType="h" fact="0.0057"/>
          <dgm:constr type="w" for="ch" forName="text9" refType="w" fact="0.1623"/>
          <dgm:constr type="h" for="ch" forName="text9" refType="h" fact="0.2645"/>
          <dgm:constr type="l" for="ch" forName="textaccent9" refType="w" fact="0.95"/>
          <dgm:constr type="t" for="ch" forName="textaccent9" refType="h" fact="0.2383"/>
          <dgm:constr type="w" for="ch" forName="textaccent9" refType="w" fact="0.0189"/>
          <dgm:constr type="h" for="ch" forName="textaccent9" refType="h" fact="0.031"/>
          <dgm:constr type="l" for="ch" forName="image9" refType="w" fact="0.8377"/>
          <dgm:constr type="t" for="ch" forName="image9" refType="h" fact="0.2977"/>
          <dgm:constr type="w" for="ch" forName="image9" refType="w" fact="0.1623"/>
          <dgm:constr type="h" for="ch" forName="image9" refType="h" fact="0.2645"/>
          <dgm:constr type="l" for="ch" forName="imageaccent9" refType="w" fact="0.95"/>
          <dgm:constr type="t" for="ch" forName="imageaccent9" refType="h" fact="0.2993"/>
          <dgm:constr type="w" for="ch" forName="imageaccent9" refType="w" fact="0.0189"/>
          <dgm:constr type="h" for="ch" forName="imageaccent9" refType="h" fact="0.031"/>
        </dgm:constrLst>
      </dgm:if>
      <dgm:if name="Name11" axis="ch" ptType="node" func="cnt" op="equ" val="10">
        <dgm:alg type="composite">
          <dgm:param type="ar" val="1.6608"/>
        </dgm:alg>
        <dgm:constrLst>
          <dgm:constr type="primFontSz" for="des" ptType="node" op="equ" val="65"/>
          <dgm:constr type="l" for="ch" forName="image4" refType="w" fact="0.5585"/>
          <dgm:constr type="t" for="ch" forName="image4" refType="h" fact="0.2583"/>
          <dgm:constr type="w" for="ch" forName="image4" refType="w" fact="0.1623"/>
          <dgm:constr type="h" for="ch" forName="image4" refType="h" fact="0.2314"/>
          <dgm:constr type="l" for="ch" forName="text5" refType="w" fact="0.5585"/>
          <dgm:constr type="t" for="ch" forName="text5" refType="h" fact="0.0024"/>
          <dgm:constr type="w" for="ch" forName="text5" refType="w" fact="0.1623"/>
          <dgm:constr type="h" for="ch" forName="text5" refType="h" fact="0.2314"/>
          <dgm:constr type="l" for="ch" forName="image5" refType="w" fact="0.6982"/>
          <dgm:constr type="t" for="ch" forName="image5" refType="h" fact="0.1316"/>
          <dgm:constr type="w" for="ch" forName="image5" refType="w" fact="0.1623"/>
          <dgm:constr type="h" for="ch" forName="image5" refType="h" fact="0.2314"/>
          <dgm:constr type="l" for="ch" forName="image2" refType="w" fact="0.4189"/>
          <dgm:constr type="t" for="ch" forName="image2" refType="h" fact="0.384"/>
          <dgm:constr type="w" for="ch" forName="image2" refType="w" fact="0.1623"/>
          <dgm:constr type="h" for="ch" forName="image2" refType="h" fact="0.2314"/>
          <dgm:constr type="l" for="ch" forName="text4" refType="w" fact="0.4189"/>
          <dgm:constr type="t" for="ch" forName="text4" refType="h" fact="0.1282"/>
          <dgm:constr type="w" for="ch" forName="text4" refType="w" fact="0.1623"/>
          <dgm:constr type="h" for="ch" forName="text4" refType="h" fact="0.2314"/>
          <dgm:constr type="l" for="ch" forName="text2" refType="w" fact="0.2793"/>
          <dgm:constr type="t" for="ch" forName="text2" refType="h" fact="0.2558"/>
          <dgm:constr type="w" for="ch" forName="text2" refType="w" fact="0.1623"/>
          <dgm:constr type="h" for="ch" forName="text2" refType="h" fact="0.2314"/>
          <dgm:constr type="l" for="ch" forName="image3" refType="w" fact="0.2793"/>
          <dgm:constr type="t" for="ch" forName="image3" refType="h" fact="0"/>
          <dgm:constr type="w" for="ch" forName="image3" refType="w" fact="0.1623"/>
          <dgm:constr type="h" for="ch" forName="image3" refType="h" fact="0.2314"/>
          <dgm:constr type="l" for="ch" forName="text1" refType="w" fact="0.1396"/>
          <dgm:constr type="t" for="ch" forName="text1" refType="h" fact="0.3845"/>
          <dgm:constr type="w" for="ch" forName="text1" refType="w" fact="0.1623"/>
          <dgm:constr type="h" for="ch" forName="text1" refType="h" fact="0.2314"/>
          <dgm:constr type="l" for="ch" forName="text3" refType="w" fact="0.1396"/>
          <dgm:constr type="t" for="ch" forName="text3" refType="h" fact="0.1286"/>
          <dgm:constr type="w" for="ch" forName="text3" refType="w" fact="0.1623"/>
          <dgm:constr type="h" for="ch" forName="text3" refType="h" fact="0.2314"/>
          <dgm:constr type="l" for="ch" forName="textaccent1" refType="w" fact="0.1435"/>
          <dgm:constr type="t" for="ch" forName="textaccent1" refType="h" fact="0.488"/>
          <dgm:constr type="w" for="ch" forName="textaccent1" refType="w" fact="0.0189"/>
          <dgm:constr type="h" for="ch" forName="textaccent1" refType="h" fact="0.0271"/>
          <dgm:constr type="l" for="ch" forName="image1" refType="w" fact="0"/>
          <dgm:constr type="t" for="ch" forName="image1" refType="h" fact="0.2566"/>
          <dgm:constr type="w" for="ch" forName="image1" refType="w" fact="0.1623"/>
          <dgm:constr type="h" for="ch" forName="image1" refType="h" fact="0.2314"/>
          <dgm:constr type="l" for="ch" forName="imageaccent1" refType="w" fact="0.1111"/>
          <dgm:constr type="t" for="ch" forName="imageaccent1" refType="h" fact="0.4572"/>
          <dgm:constr type="w" for="ch" forName="imageaccent1" refType="w" fact="0.0189"/>
          <dgm:constr type="h" for="ch" forName="imageaccent1" refType="h" fact="0.0271"/>
          <dgm:constr type="l" for="ch" forName="textaccent2" refType="w" fact="0.391"/>
          <dgm:constr type="t" for="ch" forName="textaccent2" refType="h" fact="0.456"/>
          <dgm:constr type="w" for="ch" forName="textaccent2" refType="w" fact="0.0189"/>
          <dgm:constr type="h" for="ch" forName="textaccent2" refType="h" fact="0.0271"/>
          <dgm:constr type="l" for="ch" forName="imageaccent2" refType="w" fact="0.4228"/>
          <dgm:constr type="t" for="ch" forName="imageaccent2" refType="h" fact="0.487"/>
          <dgm:constr type="w" for="ch" forName="imageaccent2" refType="w" fact="0.0189"/>
          <dgm:constr type="h" for="ch" forName="imageaccent2" refType="h" fact="0.0271"/>
          <dgm:constr type="l" for="ch" forName="textaccent3" refType="w" fact="0.2501"/>
          <dgm:constr type="t" for="ch" forName="textaccent3" refType="h" fact="0.1318"/>
          <dgm:constr type="w" for="ch" forName="textaccent3" refType="w" fact="0.0189"/>
          <dgm:constr type="h" for="ch" forName="textaccent3" refType="h" fact="0.0271"/>
          <dgm:constr type="l" for="ch" forName="imageaccent3" refType="w" fact="0.2839"/>
          <dgm:constr type="t" for="ch" forName="imageaccent3" refType="h" fact="0.1025"/>
          <dgm:constr type="w" for="ch" forName="imageaccent3" refType="w" fact="0.0189"/>
          <dgm:constr type="h" for="ch" forName="imageaccent3" refType="h" fact="0.0271"/>
          <dgm:constr type="l" for="ch" forName="textaccent4" refType="w" fact="0.5593"/>
          <dgm:constr type="t" for="ch" forName="textaccent4" refType="h" fact="0.2307"/>
          <dgm:constr type="w" for="ch" forName="textaccent4" refType="w" fact="0.0189"/>
          <dgm:constr type="h" for="ch" forName="textaccent4" refType="h" fact="0.0271"/>
          <dgm:constr type="l" for="ch" forName="imageaccent4" refType="w" fact="0.5901"/>
          <dgm:constr type="t" for="ch" forName="imageaccent4" refType="h" fact="0.2624"/>
          <dgm:constr type="w" for="ch" forName="imageaccent4" refType="w" fact="0.0189"/>
          <dgm:constr type="h" for="ch" forName="imageaccent4" refType="h" fact="0.0271"/>
          <dgm:constr type="l" for="ch" forName="textaccent5" refType="w" fact="0.6989"/>
          <dgm:constr type="t" for="ch" forName="textaccent5" refType="h" fact="0.1062"/>
          <dgm:constr type="w" for="ch" forName="textaccent5" refType="w" fact="0.0189"/>
          <dgm:constr type="h" for="ch" forName="textaccent5" refType="h" fact="0.0271"/>
          <dgm:constr type="l" for="ch" forName="imageaccent5" refType="w" fact="0.7305"/>
          <dgm:constr type="t" for="ch" forName="imageaccent5" refType="h" fact="0.1367"/>
          <dgm:constr type="w" for="ch" forName="imageaccent5" refType="w" fact="0.0189"/>
          <dgm:constr type="h" for="ch" forName="imageaccent5" refType="h" fact="0.0271"/>
          <dgm:constr type="l" for="ch" forName="image6" refType="w" fact="0.5585"/>
          <dgm:constr type="t" for="ch" forName="image6" refType="h" fact="0.5137"/>
          <dgm:constr type="w" for="ch" forName="image6" refType="w" fact="0.1623"/>
          <dgm:constr type="h" for="ch" forName="image6" refType="h" fact="0.2314"/>
          <dgm:constr type="l" for="ch" forName="text6" refType="w" fact="0.6982"/>
          <dgm:constr type="t" for="ch" forName="text6" refType="h" fact="0.387"/>
          <dgm:constr type="w" for="ch" forName="text6" refType="w" fact="0.1623"/>
          <dgm:constr type="h" for="ch" forName="text6" refType="h" fact="0.2314"/>
          <dgm:constr type="l" for="ch" forName="imageaccent6" refType="w" fact="0.7002"/>
          <dgm:constr type="t" for="ch" forName="imageaccent6" refType="h" fact="0.6152"/>
          <dgm:constr type="w" for="ch" forName="imageaccent6" refType="w" fact="0.0189"/>
          <dgm:constr type="h" for="ch" forName="imageaccent6" refType="h" fact="0.0271"/>
          <dgm:constr type="l" for="ch" forName="textaccent6" refType="w" fact="0.7303"/>
          <dgm:constr type="t" for="ch" forName="textaccent6" refType="h" fact="0.5897"/>
          <dgm:constr type="w" for="ch" forName="textaccent6" refType="w" fact="0.0189"/>
          <dgm:constr type="h" for="ch" forName="textaccent6" refType="h" fact="0.0271"/>
          <dgm:constr type="l" for="ch" forName="text7" refType="w" fact="0.2792"/>
          <dgm:constr type="t" for="ch" forName="text7" refType="h" fact="0.5122"/>
          <dgm:constr type="w" for="ch" forName="text7" refType="w" fact="0.1623"/>
          <dgm:constr type="h" for="ch" forName="text7" refType="h" fact="0.2314"/>
          <dgm:constr type="l" for="ch" forName="image7" refType="w" fact="0.1395"/>
          <dgm:constr type="t" for="ch" forName="image7" refType="h" fact="0.6409"/>
          <dgm:constr type="w" for="ch" forName="image7" refType="w" fact="0.1623"/>
          <dgm:constr type="h" for="ch" forName="image7" refType="h" fact="0.2314"/>
          <dgm:constr type="l" for="ch" forName="imageaccent7" refType="w" fact="0.25"/>
          <dgm:constr type="t" for="ch" forName="imageaccent7" refType="h" fact="0.6441"/>
          <dgm:constr type="w" for="ch" forName="imageaccent7" refType="w" fact="0.0189"/>
          <dgm:constr type="h" for="ch" forName="imageaccent7" refType="h" fact="0.0271"/>
          <dgm:constr type="l" for="ch" forName="textaccent7" refType="w" fact="0.2838"/>
          <dgm:constr type="t" for="ch" forName="textaccent7" refType="h" fact="0.6148"/>
          <dgm:constr type="w" for="ch" forName="textaccent7" refType="w" fact="0.0189"/>
          <dgm:constr type="h" for="ch" forName="textaccent7" refType="h" fact="0.0271"/>
          <dgm:constr type="l" for="ch" forName="image8" refType="w" fact="0.6975"/>
          <dgm:constr type="t" for="ch" forName="image8" refType="h" fact="0.6433"/>
          <dgm:constr type="w" for="ch" forName="image8" refType="w" fact="0.1623"/>
          <dgm:constr type="h" for="ch" forName="image8" refType="h" fact="0.2314"/>
          <dgm:constr type="l" for="ch" forName="text8" refType="w" fact="0.8371"/>
          <dgm:constr type="t" for="ch" forName="text8" refType="h" fact="0.5167"/>
          <dgm:constr type="w" for="ch" forName="text8" refType="w" fact="0.1623"/>
          <dgm:constr type="h" for="ch" forName="text8" refType="h" fact="0.2314"/>
          <dgm:constr type="l" for="ch" forName="imageaccent8" refType="w" fact="0.8392"/>
          <dgm:constr type="t" for="ch" forName="imageaccent8" refType="h" fact="0.7449"/>
          <dgm:constr type="w" for="ch" forName="imageaccent8" refType="w" fact="0.0189"/>
          <dgm:constr type="h" for="ch" forName="imageaccent8" refType="h" fact="0.0271"/>
          <dgm:constr type="l" for="ch" forName="textaccent8" refType="w" fact="0.8693"/>
          <dgm:constr type="t" for="ch" forName="textaccent8" refType="h" fact="0.7194"/>
          <dgm:constr type="w" for="ch" forName="textaccent8" refType="w" fact="0.0189"/>
          <dgm:constr type="h" for="ch" forName="textaccent8" refType="h" fact="0.0271"/>
          <dgm:constr type="l" for="ch" forName="text9" refType="w" fact="0.8377"/>
          <dgm:constr type="t" for="ch" forName="text9" refType="h" fact="0.005"/>
          <dgm:constr type="w" for="ch" forName="text9" refType="w" fact="0.1623"/>
          <dgm:constr type="h" for="ch" forName="text9" refType="h" fact="0.2314"/>
          <dgm:constr type="l" for="ch" forName="textaccent9" refType="w" fact="0.95"/>
          <dgm:constr type="t" for="ch" forName="textaccent9" refType="h" fact="0.2084"/>
          <dgm:constr type="w" for="ch" forName="textaccent9" refType="w" fact="0.0189"/>
          <dgm:constr type="h" for="ch" forName="textaccent9" refType="h" fact="0.0271"/>
          <dgm:constr type="l" for="ch" forName="image9" refType="w" fact="0.8377"/>
          <dgm:constr type="t" for="ch" forName="image9" refType="h" fact="0.2604"/>
          <dgm:constr type="w" for="ch" forName="image9" refType="w" fact="0.1623"/>
          <dgm:constr type="h" for="ch" forName="image9" refType="h" fact="0.2314"/>
          <dgm:constr type="l" for="ch" forName="imageaccent9" refType="w" fact="0.95"/>
          <dgm:constr type="t" for="ch" forName="imageaccent9" refType="h" fact="0.2618"/>
          <dgm:constr type="w" for="ch" forName="imageaccent9" refType="w" fact="0.0189"/>
          <dgm:constr type="h" for="ch" forName="imageaccent9" refType="h" fact="0.0271"/>
          <dgm:constr type="l" for="ch" forName="image10" refType="w" fact="0.2786"/>
          <dgm:constr type="t" for="ch" forName="image10" refType="h" fact="0.7686"/>
          <dgm:constr type="w" for="ch" forName="image10" refType="w" fact="0.1623"/>
          <dgm:constr type="h" for="ch" forName="image10" refType="h" fact="0.2314"/>
          <dgm:constr type="l" for="ch" forName="text10" refType="w" fact="0.4183"/>
          <dgm:constr type="t" for="ch" forName="text10" refType="h" fact="0.6419"/>
          <dgm:constr type="w" for="ch" forName="text10" refType="w" fact="0.1623"/>
          <dgm:constr type="h" for="ch" forName="text10" refType="h" fact="0.2314"/>
          <dgm:constr type="l" for="ch" forName="imageaccent10" refType="w" fact="0.4203"/>
          <dgm:constr type="t" for="ch" forName="imageaccent10" refType="h" fact="0.8701"/>
          <dgm:constr type="w" for="ch" forName="imageaccent10" refType="w" fact="0.0189"/>
          <dgm:constr type="h" for="ch" forName="imageaccent10" refType="h" fact="0.0271"/>
          <dgm:constr type="l" for="ch" forName="textaccent10" refType="w" fact="0.4504"/>
          <dgm:constr type="t" for="ch" forName="textaccent10" refType="h" fact="0.8446"/>
          <dgm:constr type="w" for="ch" forName="textaccent10" refType="w" fact="0.0189"/>
          <dgm:constr type="h" for="ch" forName="textaccent10" refType="h" fact="0.0271"/>
        </dgm:constrLst>
      </dgm:if>
      <dgm:if name="Name12" axis="ch" ptType="node" func="cnt" op="equ" val="11">
        <dgm:alg type="composite">
          <dgm:param type="ar" val="1.4704"/>
        </dgm:alg>
        <dgm:constrLst>
          <dgm:constr type="primFontSz" for="des" ptType="node" op="equ" val="65"/>
          <dgm:constr type="l" for="ch" forName="image4" refType="w" fact="0.5585"/>
          <dgm:constr type="t" for="ch" forName="image4" refType="h" fact="0.2287"/>
          <dgm:constr type="w" for="ch" forName="image4" refType="w" fact="0.1623"/>
          <dgm:constr type="h" for="ch" forName="image4" refType="h" fact="0.2049"/>
          <dgm:constr type="l" for="ch" forName="text5" refType="w" fact="0.5585"/>
          <dgm:constr type="t" for="ch" forName="text5" refType="h" fact="0.0022"/>
          <dgm:constr type="w" for="ch" forName="text5" refType="w" fact="0.1623"/>
          <dgm:constr type="h" for="ch" forName="text5" refType="h" fact="0.2049"/>
          <dgm:constr type="l" for="ch" forName="image5" refType="w" fact="0.6982"/>
          <dgm:constr type="t" for="ch" forName="image5" refType="h" fact="0.1165"/>
          <dgm:constr type="w" for="ch" forName="image5" refType="w" fact="0.1623"/>
          <dgm:constr type="h" for="ch" forName="image5" refType="h" fact="0.2049"/>
          <dgm:constr type="l" for="ch" forName="image2" refType="w" fact="0.4189"/>
          <dgm:constr type="t" for="ch" forName="image2" refType="h" fact="0.34"/>
          <dgm:constr type="w" for="ch" forName="image2" refType="w" fact="0.1623"/>
          <dgm:constr type="h" for="ch" forName="image2" refType="h" fact="0.2049"/>
          <dgm:constr type="l" for="ch" forName="text4" refType="w" fact="0.4189"/>
          <dgm:constr type="t" for="ch" forName="text4" refType="h" fact="0.1135"/>
          <dgm:constr type="w" for="ch" forName="text4" refType="w" fact="0.1623"/>
          <dgm:constr type="h" for="ch" forName="text4" refType="h" fact="0.2049"/>
          <dgm:constr type="l" for="ch" forName="text2" refType="w" fact="0.2793"/>
          <dgm:constr type="t" for="ch" forName="text2" refType="h" fact="0.2265"/>
          <dgm:constr type="w" for="ch" forName="text2" refType="w" fact="0.1623"/>
          <dgm:constr type="h" for="ch" forName="text2" refType="h" fact="0.2049"/>
          <dgm:constr type="l" for="ch" forName="image3" refType="w" fact="0.2793"/>
          <dgm:constr type="t" for="ch" forName="image3" refType="h" fact="0"/>
          <dgm:constr type="w" for="ch" forName="image3" refType="w" fact="0.1623"/>
          <dgm:constr type="h" for="ch" forName="image3" refType="h" fact="0.2049"/>
          <dgm:constr type="l" for="ch" forName="text1" refType="w" fact="0.1396"/>
          <dgm:constr type="t" for="ch" forName="text1" refType="h" fact="0.3404"/>
          <dgm:constr type="w" for="ch" forName="text1" refType="w" fact="0.1623"/>
          <dgm:constr type="h" for="ch" forName="text1" refType="h" fact="0.2049"/>
          <dgm:constr type="l" for="ch" forName="text3" refType="w" fact="0.1396"/>
          <dgm:constr type="t" for="ch" forName="text3" refType="h" fact="0.1139"/>
          <dgm:constr type="w" for="ch" forName="text3" refType="w" fact="0.1623"/>
          <dgm:constr type="h" for="ch" forName="text3" refType="h" fact="0.2049"/>
          <dgm:constr type="l" for="ch" forName="textaccent1" refType="w" fact="0.1435"/>
          <dgm:constr type="t" for="ch" forName="textaccent1" refType="h" fact="0.432"/>
          <dgm:constr type="w" for="ch" forName="textaccent1" refType="w" fact="0.0189"/>
          <dgm:constr type="h" for="ch" forName="textaccent1" refType="h" fact="0.024"/>
          <dgm:constr type="l" for="ch" forName="image1" refType="w" fact="0"/>
          <dgm:constr type="t" for="ch" forName="image1" refType="h" fact="0.2272"/>
          <dgm:constr type="w" for="ch" forName="image1" refType="w" fact="0.1623"/>
          <dgm:constr type="h" for="ch" forName="image1" refType="h" fact="0.2049"/>
          <dgm:constr type="l" for="ch" forName="imageaccent1" refType="w" fact="0.1111"/>
          <dgm:constr type="t" for="ch" forName="imageaccent1" refType="h" fact="0.4048"/>
          <dgm:constr type="w" for="ch" forName="imageaccent1" refType="w" fact="0.0189"/>
          <dgm:constr type="h" for="ch" forName="imageaccent1" refType="h" fact="0.024"/>
          <dgm:constr type="l" for="ch" forName="textaccent2" refType="w" fact="0.391"/>
          <dgm:constr type="t" for="ch" forName="textaccent2" refType="h" fact="0.4038"/>
          <dgm:constr type="w" for="ch" forName="textaccent2" refType="w" fact="0.0189"/>
          <dgm:constr type="h" for="ch" forName="textaccent2" refType="h" fact="0.024"/>
          <dgm:constr type="l" for="ch" forName="imageaccent2" refType="w" fact="0.4228"/>
          <dgm:constr type="t" for="ch" forName="imageaccent2" refType="h" fact="0.4312"/>
          <dgm:constr type="w" for="ch" forName="imageaccent2" refType="w" fact="0.0189"/>
          <dgm:constr type="h" for="ch" forName="imageaccent2" refType="h" fact="0.024"/>
          <dgm:constr type="l" for="ch" forName="textaccent3" refType="w" fact="0.2501"/>
          <dgm:constr type="t" for="ch" forName="textaccent3" refType="h" fact="0.1167"/>
          <dgm:constr type="w" for="ch" forName="textaccent3" refType="w" fact="0.0189"/>
          <dgm:constr type="h" for="ch" forName="textaccent3" refType="h" fact="0.024"/>
          <dgm:constr type="l" for="ch" forName="imageaccent3" refType="w" fact="0.2839"/>
          <dgm:constr type="t" for="ch" forName="imageaccent3" refType="h" fact="0.0908"/>
          <dgm:constr type="w" for="ch" forName="imageaccent3" refType="w" fact="0.0189"/>
          <dgm:constr type="h" for="ch" forName="imageaccent3" refType="h" fact="0.024"/>
          <dgm:constr type="l" for="ch" forName="textaccent4" refType="w" fact="0.5593"/>
          <dgm:constr type="t" for="ch" forName="textaccent4" refType="h" fact="0.2042"/>
          <dgm:constr type="w" for="ch" forName="textaccent4" refType="w" fact="0.0189"/>
          <dgm:constr type="h" for="ch" forName="textaccent4" refType="h" fact="0.024"/>
          <dgm:constr type="l" for="ch" forName="imageaccent4" refType="w" fact="0.5901"/>
          <dgm:constr type="t" for="ch" forName="imageaccent4" refType="h" fact="0.2323"/>
          <dgm:constr type="w" for="ch" forName="imageaccent4" refType="w" fact="0.0189"/>
          <dgm:constr type="h" for="ch" forName="imageaccent4" refType="h" fact="0.024"/>
          <dgm:constr type="l" for="ch" forName="textaccent5" refType="w" fact="0.6989"/>
          <dgm:constr type="t" for="ch" forName="textaccent5" refType="h" fact="0.094"/>
          <dgm:constr type="w" for="ch" forName="textaccent5" refType="w" fact="0.0189"/>
          <dgm:constr type="h" for="ch" forName="textaccent5" refType="h" fact="0.024"/>
          <dgm:constr type="l" for="ch" forName="imageaccent5" refType="w" fact="0.7305"/>
          <dgm:constr type="t" for="ch" forName="imageaccent5" refType="h" fact="0.121"/>
          <dgm:constr type="w" for="ch" forName="imageaccent5" refType="w" fact="0.0189"/>
          <dgm:constr type="h" for="ch" forName="imageaccent5" refType="h" fact="0.024"/>
          <dgm:constr type="l" for="ch" forName="image6" refType="w" fact="0.5585"/>
          <dgm:constr type="t" for="ch" forName="image6" refType="h" fact="0.4548"/>
          <dgm:constr type="w" for="ch" forName="image6" refType="w" fact="0.1623"/>
          <dgm:constr type="h" for="ch" forName="image6" refType="h" fact="0.2049"/>
          <dgm:constr type="l" for="ch" forName="text6" refType="w" fact="0.6982"/>
          <dgm:constr type="t" for="ch" forName="text6" refType="h" fact="0.3426"/>
          <dgm:constr type="w" for="ch" forName="text6" refType="w" fact="0.1623"/>
          <dgm:constr type="h" for="ch" forName="text6" refType="h" fact="0.2049"/>
          <dgm:constr type="l" for="ch" forName="imageaccent6" refType="w" fact="0.7002"/>
          <dgm:constr type="t" for="ch" forName="imageaccent6" refType="h" fact="0.5447"/>
          <dgm:constr type="w" for="ch" forName="imageaccent6" refType="w" fact="0.0189"/>
          <dgm:constr type="h" for="ch" forName="imageaccent6" refType="h" fact="0.024"/>
          <dgm:constr type="l" for="ch" forName="textaccent6" refType="w" fact="0.7303"/>
          <dgm:constr type="t" for="ch" forName="textaccent6" refType="h" fact="0.5221"/>
          <dgm:constr type="w" for="ch" forName="textaccent6" refType="w" fact="0.0189"/>
          <dgm:constr type="h" for="ch" forName="textaccent6" refType="h" fact="0.024"/>
          <dgm:constr type="l" for="ch" forName="text7" refType="w" fact="0.2792"/>
          <dgm:constr type="t" for="ch" forName="text7" refType="h" fact="0.4535"/>
          <dgm:constr type="w" for="ch" forName="text7" refType="w" fact="0.1623"/>
          <dgm:constr type="h" for="ch" forName="text7" refType="h" fact="0.2049"/>
          <dgm:constr type="l" for="ch" forName="image7" refType="w" fact="0.1395"/>
          <dgm:constr type="t" for="ch" forName="image7" refType="h" fact="0.5674"/>
          <dgm:constr type="w" for="ch" forName="image7" refType="w" fact="0.1623"/>
          <dgm:constr type="h" for="ch" forName="image7" refType="h" fact="0.2049"/>
          <dgm:constr type="l" for="ch" forName="imageaccent7" refType="w" fact="0.25"/>
          <dgm:constr type="t" for="ch" forName="imageaccent7" refType="h" fact="0.5703"/>
          <dgm:constr type="w" for="ch" forName="imageaccent7" refType="w" fact="0.0189"/>
          <dgm:constr type="h" for="ch" forName="imageaccent7" refType="h" fact="0.024"/>
          <dgm:constr type="l" for="ch" forName="textaccent7" refType="w" fact="0.2838"/>
          <dgm:constr type="t" for="ch" forName="textaccent7" refType="h" fact="0.5443"/>
          <dgm:constr type="w" for="ch" forName="textaccent7" refType="w" fact="0.0189"/>
          <dgm:constr type="h" for="ch" forName="textaccent7" refType="h" fact="0.024"/>
          <dgm:constr type="l" for="ch" forName="image8" refType="w" fact="0.6975"/>
          <dgm:constr type="t" for="ch" forName="image8" refType="h" fact="0.5696"/>
          <dgm:constr type="w" for="ch" forName="image8" refType="w" fact="0.1623"/>
          <dgm:constr type="h" for="ch" forName="image8" refType="h" fact="0.2049"/>
          <dgm:constr type="l" for="ch" forName="text8" refType="w" fact="0.8371"/>
          <dgm:constr type="t" for="ch" forName="text8" refType="h" fact="0.4574"/>
          <dgm:constr type="w" for="ch" forName="text8" refType="w" fact="0.1623"/>
          <dgm:constr type="h" for="ch" forName="text8" refType="h" fact="0.2049"/>
          <dgm:constr type="l" for="ch" forName="imageaccent8" refType="w" fact="0.8392"/>
          <dgm:constr type="t" for="ch" forName="imageaccent8" refType="h" fact="0.6595"/>
          <dgm:constr type="w" for="ch" forName="imageaccent8" refType="w" fact="0.0189"/>
          <dgm:constr type="h" for="ch" forName="imageaccent8" refType="h" fact="0.024"/>
          <dgm:constr type="l" for="ch" forName="textaccent8" refType="w" fact="0.8693"/>
          <dgm:constr type="t" for="ch" forName="textaccent8" refType="h" fact="0.6369"/>
          <dgm:constr type="w" for="ch" forName="textaccent8" refType="w" fact="0.0189"/>
          <dgm:constr type="h" for="ch" forName="textaccent8" refType="h" fact="0.024"/>
          <dgm:constr type="l" for="ch" forName="text9" refType="w" fact="0.8377"/>
          <dgm:constr type="t" for="ch" forName="text9" refType="h" fact="0.0044"/>
          <dgm:constr type="w" for="ch" forName="text9" refType="w" fact="0.1623"/>
          <dgm:constr type="h" for="ch" forName="text9" refType="h" fact="0.2049"/>
          <dgm:constr type="l" for="ch" forName="textaccent9" refType="w" fact="0.95"/>
          <dgm:constr type="t" for="ch" forName="textaccent9" refType="h" fact="0.1846"/>
          <dgm:constr type="w" for="ch" forName="textaccent9" refType="w" fact="0.0189"/>
          <dgm:constr type="h" for="ch" forName="textaccent9" refType="h" fact="0.024"/>
          <dgm:constr type="l" for="ch" forName="image9" refType="w" fact="0.8377"/>
          <dgm:constr type="t" for="ch" forName="image9" refType="h" fact="0.2306"/>
          <dgm:constr type="w" for="ch" forName="image9" refType="w" fact="0.1623"/>
          <dgm:constr type="h" for="ch" forName="image9" refType="h" fact="0.2049"/>
          <dgm:constr type="l" for="ch" forName="imageaccent9" refType="w" fact="0.95"/>
          <dgm:constr type="t" for="ch" forName="imageaccent9" refType="h" fact="0.2318"/>
          <dgm:constr type="w" for="ch" forName="imageaccent9" refType="w" fact="0.0189"/>
          <dgm:constr type="h" for="ch" forName="imageaccent9" refType="h" fact="0.024"/>
          <dgm:constr type="l" for="ch" forName="image10" refType="w" fact="0.2786"/>
          <dgm:constr type="t" for="ch" forName="image10" refType="h" fact="0.6805"/>
          <dgm:constr type="w" for="ch" forName="image10" refType="w" fact="0.1623"/>
          <dgm:constr type="h" for="ch" forName="image10" refType="h" fact="0.2049"/>
          <dgm:constr type="l" for="ch" forName="text10" refType="w" fact="0.4183"/>
          <dgm:constr type="t" for="ch" forName="text10" refType="h" fact="0.5683"/>
          <dgm:constr type="w" for="ch" forName="text10" refType="w" fact="0.1623"/>
          <dgm:constr type="h" for="ch" forName="text10" refType="h" fact="0.2049"/>
          <dgm:constr type="l" for="ch" forName="imageaccent10" refType="w" fact="0.4203"/>
          <dgm:constr type="t" for="ch" forName="imageaccent10" refType="h" fact="0.7704"/>
          <dgm:constr type="w" for="ch" forName="imageaccent10" refType="w" fact="0.0189"/>
          <dgm:constr type="h" for="ch" forName="imageaccent10" refType="h" fact="0.024"/>
          <dgm:constr type="l" for="ch" forName="textaccent10" refType="w" fact="0.4504"/>
          <dgm:constr type="t" for="ch" forName="textaccent10" refType="h" fact="0.7478"/>
          <dgm:constr type="w" for="ch" forName="textaccent10" refType="w" fact="0.0189"/>
          <dgm:constr type="h" for="ch" forName="textaccent10" refType="h" fact="0.024"/>
          <dgm:constr type="l" for="ch" forName="text11" refType="w" fact="0.6971"/>
          <dgm:constr type="t" for="ch" forName="text11" refType="h" fact="0.7951"/>
          <dgm:constr type="w" for="ch" forName="text11" refType="w" fact="0.1623"/>
          <dgm:constr type="h" for="ch" forName="text11" refType="h" fact="0.2049"/>
          <dgm:constr type="l" for="ch" forName="image11" refType="w" fact="0.5575"/>
          <dgm:constr type="t" for="ch" forName="image11" refType="h" fact="0.6816"/>
          <dgm:constr type="w" for="ch" forName="image11" refType="w" fact="0.1623"/>
          <dgm:constr type="h" for="ch" forName="image11" refType="h" fact="0.2049"/>
          <dgm:constr type="l" for="ch" forName="imageaccent11" refType="w" fact="0.6692"/>
          <dgm:constr type="t" for="ch" forName="imageaccent11" refType="h" fact="0.8589"/>
          <dgm:constr type="w" for="ch" forName="imageaccent11" refType="w" fact="0.0189"/>
          <dgm:constr type="h" for="ch" forName="imageaccent11" refType="h" fact="0.024"/>
          <dgm:constr type="l" for="ch" forName="textaccent11" refType="w" fact="0.701"/>
          <dgm:constr type="t" for="ch" forName="textaccent11" refType="h" fact="0.8863"/>
          <dgm:constr type="w" for="ch" forName="textaccent11" refType="w" fact="0.0189"/>
          <dgm:constr type="h" for="ch" forName="textaccent11" refType="h" fact="0.024"/>
        </dgm:constrLst>
      </dgm:if>
      <dgm:else name="Name13">
        <dgm:alg type="composite">
          <dgm:param type="ar" val="1.675"/>
        </dgm:alg>
        <dgm:constrLst>
          <dgm:constr type="primFontSz" for="des" ptType="node" op="equ" val="65"/>
          <dgm:constr type="l" for="ch" forName="image4" refType="w" fact="0.4903"/>
          <dgm:constr type="t" for="ch" forName="image4" refType="h" fact="0.2287"/>
          <dgm:constr type="w" for="ch" forName="image4" refType="w" fact="0.1425"/>
          <dgm:constr type="h" for="ch" forName="image4" refType="h" fact="0.2049"/>
          <dgm:constr type="l" for="ch" forName="text5" refType="w" fact="0.4903"/>
          <dgm:constr type="t" for="ch" forName="text5" refType="h" fact="0.0022"/>
          <dgm:constr type="w" for="ch" forName="text5" refType="w" fact="0.1425"/>
          <dgm:constr type="h" for="ch" forName="text5" refType="h" fact="0.2049"/>
          <dgm:constr type="l" for="ch" forName="image5" refType="w" fact="0.6129"/>
          <dgm:constr type="t" for="ch" forName="image5" refType="h" fact="0.1165"/>
          <dgm:constr type="w" for="ch" forName="image5" refType="w" fact="0.1425"/>
          <dgm:constr type="h" for="ch" forName="image5" refType="h" fact="0.2049"/>
          <dgm:constr type="l" for="ch" forName="image2" refType="w" fact="0.3677"/>
          <dgm:constr type="t" for="ch" forName="image2" refType="h" fact="0.34"/>
          <dgm:constr type="w" for="ch" forName="image2" refType="w" fact="0.1425"/>
          <dgm:constr type="h" for="ch" forName="image2" refType="h" fact="0.2049"/>
          <dgm:constr type="l" for="ch" forName="text4" refType="w" fact="0.3677"/>
          <dgm:constr type="t" for="ch" forName="text4" refType="h" fact="0.1135"/>
          <dgm:constr type="w" for="ch" forName="text4" refType="w" fact="0.1425"/>
          <dgm:constr type="h" for="ch" forName="text4" refType="h" fact="0.2049"/>
          <dgm:constr type="l" for="ch" forName="text2" refType="w" fact="0.2452"/>
          <dgm:constr type="t" for="ch" forName="text2" refType="h" fact="0.2265"/>
          <dgm:constr type="w" for="ch" forName="text2" refType="w" fact="0.1425"/>
          <dgm:constr type="h" for="ch" forName="text2" refType="h" fact="0.2049"/>
          <dgm:constr type="l" for="ch" forName="image3" refType="w" fact="0.2452"/>
          <dgm:constr type="t" for="ch" forName="image3" refType="h" fact="0"/>
          <dgm:constr type="w" for="ch" forName="image3" refType="w" fact="0.1425"/>
          <dgm:constr type="h" for="ch" forName="image3" refType="h" fact="0.2049"/>
          <dgm:constr type="l" for="ch" forName="text1" refType="w" fact="0.1226"/>
          <dgm:constr type="t" for="ch" forName="text1" refType="h" fact="0.3404"/>
          <dgm:constr type="w" for="ch" forName="text1" refType="w" fact="0.1425"/>
          <dgm:constr type="h" for="ch" forName="text1" refType="h" fact="0.2049"/>
          <dgm:constr type="l" for="ch" forName="text3" refType="w" fact="0.1226"/>
          <dgm:constr type="t" for="ch" forName="text3" refType="h" fact="0.1139"/>
          <dgm:constr type="w" for="ch" forName="text3" refType="w" fact="0.1425"/>
          <dgm:constr type="h" for="ch" forName="text3" refType="h" fact="0.2049"/>
          <dgm:constr type="l" for="ch" forName="textaccent1" refType="w" fact="0.126"/>
          <dgm:constr type="t" for="ch" forName="textaccent1" refType="h" fact="0.432"/>
          <dgm:constr type="w" for="ch" forName="textaccent1" refType="w" fact="0.0166"/>
          <dgm:constr type="h" for="ch" forName="textaccent1" refType="h" fact="0.024"/>
          <dgm:constr type="l" for="ch" forName="image1" refType="w" fact="0"/>
          <dgm:constr type="t" for="ch" forName="image1" refType="h" fact="0.2272"/>
          <dgm:constr type="w" for="ch" forName="image1" refType="w" fact="0.1425"/>
          <dgm:constr type="h" for="ch" forName="image1" refType="h" fact="0.2049"/>
          <dgm:constr type="l" for="ch" forName="imageaccent1" refType="w" fact="0.0976"/>
          <dgm:constr type="t" for="ch" forName="imageaccent1" refType="h" fact="0.4048"/>
          <dgm:constr type="w" for="ch" forName="imageaccent1" refType="w" fact="0.0166"/>
          <dgm:constr type="h" for="ch" forName="imageaccent1" refType="h" fact="0.024"/>
          <dgm:constr type="l" for="ch" forName="textaccent2" refType="w" fact="0.3432"/>
          <dgm:constr type="t" for="ch" forName="textaccent2" refType="h" fact="0.4038"/>
          <dgm:constr type="w" for="ch" forName="textaccent2" refType="w" fact="0.0166"/>
          <dgm:constr type="h" for="ch" forName="textaccent2" refType="h" fact="0.024"/>
          <dgm:constr type="l" for="ch" forName="imageaccent2" refType="w" fact="0.3712"/>
          <dgm:constr type="t" for="ch" forName="imageaccent2" refType="h" fact="0.4312"/>
          <dgm:constr type="w" for="ch" forName="imageaccent2" refType="w" fact="0.0166"/>
          <dgm:constr type="h" for="ch" forName="imageaccent2" refType="h" fact="0.024"/>
          <dgm:constr type="l" for="ch" forName="textaccent3" refType="w" fact="0.2196"/>
          <dgm:constr type="t" for="ch" forName="textaccent3" refType="h" fact="0.1167"/>
          <dgm:constr type="w" for="ch" forName="textaccent3" refType="w" fact="0.0166"/>
          <dgm:constr type="h" for="ch" forName="textaccent3" refType="h" fact="0.024"/>
          <dgm:constr type="l" for="ch" forName="imageaccent3" refType="w" fact="0.2492"/>
          <dgm:constr type="t" for="ch" forName="imageaccent3" refType="h" fact="0.0908"/>
          <dgm:constr type="w" for="ch" forName="imageaccent3" refType="w" fact="0.0166"/>
          <dgm:constr type="h" for="ch" forName="imageaccent3" refType="h" fact="0.024"/>
          <dgm:constr type="l" for="ch" forName="textaccent4" refType="w" fact="0.491"/>
          <dgm:constr type="t" for="ch" forName="textaccent4" refType="h" fact="0.2042"/>
          <dgm:constr type="w" for="ch" forName="textaccent4" refType="w" fact="0.0166"/>
          <dgm:constr type="h" for="ch" forName="textaccent4" refType="h" fact="0.024"/>
          <dgm:constr type="l" for="ch" forName="imageaccent4" refType="w" fact="0.5181"/>
          <dgm:constr type="t" for="ch" forName="imageaccent4" refType="h" fact="0.2323"/>
          <dgm:constr type="w" for="ch" forName="imageaccent4" refType="w" fact="0.0166"/>
          <dgm:constr type="h" for="ch" forName="imageaccent4" refType="h" fact="0.024"/>
          <dgm:constr type="l" for="ch" forName="textaccent5" refType="w" fact="0.6136"/>
          <dgm:constr type="t" for="ch" forName="textaccent5" refType="h" fact="0.094"/>
          <dgm:constr type="w" for="ch" forName="textaccent5" refType="w" fact="0.0166"/>
          <dgm:constr type="h" for="ch" forName="textaccent5" refType="h" fact="0.024"/>
          <dgm:constr type="l" for="ch" forName="imageaccent5" refType="w" fact="0.6413"/>
          <dgm:constr type="t" for="ch" forName="imageaccent5" refType="h" fact="0.121"/>
          <dgm:constr type="w" for="ch" forName="imageaccent5" refType="w" fact="0.0166"/>
          <dgm:constr type="h" for="ch" forName="imageaccent5" refType="h" fact="0.024"/>
          <dgm:constr type="l" for="ch" forName="image6" refType="w" fact="0.4903"/>
          <dgm:constr type="t" for="ch" forName="image6" refType="h" fact="0.4548"/>
          <dgm:constr type="w" for="ch" forName="image6" refType="w" fact="0.1425"/>
          <dgm:constr type="h" for="ch" forName="image6" refType="h" fact="0.2049"/>
          <dgm:constr type="l" for="ch" forName="text6" refType="w" fact="0.6129"/>
          <dgm:constr type="t" for="ch" forName="text6" refType="h" fact="0.3426"/>
          <dgm:constr type="w" for="ch" forName="text6" refType="w" fact="0.1425"/>
          <dgm:constr type="h" for="ch" forName="text6" refType="h" fact="0.2049"/>
          <dgm:constr type="l" for="ch" forName="imageaccent6" refType="w" fact="0.6147"/>
          <dgm:constr type="t" for="ch" forName="imageaccent6" refType="h" fact="0.5447"/>
          <dgm:constr type="w" for="ch" forName="imageaccent6" refType="w" fact="0.0166"/>
          <dgm:constr type="h" for="ch" forName="imageaccent6" refType="h" fact="0.024"/>
          <dgm:constr type="l" for="ch" forName="textaccent6" refType="w" fact="0.6411"/>
          <dgm:constr type="t" for="ch" forName="textaccent6" refType="h" fact="0.5221"/>
          <dgm:constr type="w" for="ch" forName="textaccent6" refType="w" fact="0.0166"/>
          <dgm:constr type="h" for="ch" forName="textaccent6" refType="h" fact="0.024"/>
          <dgm:constr type="l" for="ch" forName="text7" refType="w" fact="0.2451"/>
          <dgm:constr type="t" for="ch" forName="text7" refType="h" fact="0.4535"/>
          <dgm:constr type="w" for="ch" forName="text7" refType="w" fact="0.1425"/>
          <dgm:constr type="h" for="ch" forName="text7" refType="h" fact="0.2049"/>
          <dgm:constr type="l" for="ch" forName="image7" refType="w" fact="0.1225"/>
          <dgm:constr type="t" for="ch" forName="image7" refType="h" fact="0.5674"/>
          <dgm:constr type="w" for="ch" forName="image7" refType="w" fact="0.1425"/>
          <dgm:constr type="h" for="ch" forName="image7" refType="h" fact="0.2049"/>
          <dgm:constr type="l" for="ch" forName="imageaccent7" refType="w" fact="0.2195"/>
          <dgm:constr type="t" for="ch" forName="imageaccent7" refType="h" fact="0.5703"/>
          <dgm:constr type="w" for="ch" forName="imageaccent7" refType="w" fact="0.0166"/>
          <dgm:constr type="h" for="ch" forName="imageaccent7" refType="h" fact="0.024"/>
          <dgm:constr type="l" for="ch" forName="textaccent7" refType="w" fact="0.2491"/>
          <dgm:constr type="t" for="ch" forName="textaccent7" refType="h" fact="0.5443"/>
          <dgm:constr type="w" for="ch" forName="textaccent7" refType="w" fact="0.0166"/>
          <dgm:constr type="h" for="ch" forName="textaccent7" refType="h" fact="0.024"/>
          <dgm:constr type="l" for="ch" forName="image8" refType="w" fact="0.6123"/>
          <dgm:constr type="t" for="ch" forName="image8" refType="h" fact="0.5696"/>
          <dgm:constr type="w" for="ch" forName="image8" refType="w" fact="0.1425"/>
          <dgm:constr type="h" for="ch" forName="image8" refType="h" fact="0.2049"/>
          <dgm:constr type="l" for="ch" forName="text8" refType="w" fact="0.7349"/>
          <dgm:constr type="t" for="ch" forName="text8" refType="h" fact="0.4574"/>
          <dgm:constr type="w" for="ch" forName="text8" refType="w" fact="0.1425"/>
          <dgm:constr type="h" for="ch" forName="text8" refType="h" fact="0.2049"/>
          <dgm:constr type="l" for="ch" forName="imageaccent8" refType="w" fact="0.7367"/>
          <dgm:constr type="t" for="ch" forName="imageaccent8" refType="h" fact="0.6595"/>
          <dgm:constr type="w" for="ch" forName="imageaccent8" refType="w" fact="0.0166"/>
          <dgm:constr type="h" for="ch" forName="imageaccent8" refType="h" fact="0.024"/>
          <dgm:constr type="l" for="ch" forName="textaccent8" refType="w" fact="0.7631"/>
          <dgm:constr type="t" for="ch" forName="textaccent8" refType="h" fact="0.6369"/>
          <dgm:constr type="w" for="ch" forName="textaccent8" refType="w" fact="0.0166"/>
          <dgm:constr type="h" for="ch" forName="textaccent8" refType="h" fact="0.024"/>
          <dgm:constr type="l" for="ch" forName="text9" refType="w" fact="0.7354"/>
          <dgm:constr type="t" for="ch" forName="text9" refType="h" fact="0.0044"/>
          <dgm:constr type="w" for="ch" forName="text9" refType="w" fact="0.1425"/>
          <dgm:constr type="h" for="ch" forName="text9" refType="h" fact="0.2049"/>
          <dgm:constr type="l" for="ch" forName="textaccent9" refType="w" fact="0.8339"/>
          <dgm:constr type="t" for="ch" forName="textaccent9" refType="h" fact="0.1846"/>
          <dgm:constr type="w" for="ch" forName="textaccent9" refType="w" fact="0.0166"/>
          <dgm:constr type="h" for="ch" forName="textaccent9" refType="h" fact="0.024"/>
          <dgm:constr type="l" for="ch" forName="image9" refType="w" fact="0.7354"/>
          <dgm:constr type="t" for="ch" forName="image9" refType="h" fact="0.2306"/>
          <dgm:constr type="w" for="ch" forName="image9" refType="w" fact="0.1425"/>
          <dgm:constr type="h" for="ch" forName="image9" refType="h" fact="0.2049"/>
          <dgm:constr type="l" for="ch" forName="imageaccent9" refType="w" fact="0.8339"/>
          <dgm:constr type="t" for="ch" forName="imageaccent9" refType="h" fact="0.2318"/>
          <dgm:constr type="w" for="ch" forName="imageaccent9" refType="w" fact="0.0166"/>
          <dgm:constr type="h" for="ch" forName="imageaccent9" refType="h" fact="0.024"/>
          <dgm:constr type="l" for="ch" forName="image10" refType="w" fact="0.2446"/>
          <dgm:constr type="t" for="ch" forName="image10" refType="h" fact="0.6805"/>
          <dgm:constr type="w" for="ch" forName="image10" refType="w" fact="0.1425"/>
          <dgm:constr type="h" for="ch" forName="image10" refType="h" fact="0.2049"/>
          <dgm:constr type="l" for="ch" forName="text10" refType="w" fact="0.3672"/>
          <dgm:constr type="t" for="ch" forName="text10" refType="h" fact="0.5683"/>
          <dgm:constr type="w" for="ch" forName="text10" refType="w" fact="0.1425"/>
          <dgm:constr type="h" for="ch" forName="text10" refType="h" fact="0.2049"/>
          <dgm:constr type="l" for="ch" forName="imageaccent10" refType="w" fact="0.369"/>
          <dgm:constr type="t" for="ch" forName="imageaccent10" refType="h" fact="0.7704"/>
          <dgm:constr type="w" for="ch" forName="imageaccent10" refType="w" fact="0.0166"/>
          <dgm:constr type="h" for="ch" forName="imageaccent10" refType="h" fact="0.024"/>
          <dgm:constr type="l" for="ch" forName="textaccent10" refType="w" fact="0.3954"/>
          <dgm:constr type="t" for="ch" forName="textaccent10" refType="h" fact="0.7478"/>
          <dgm:constr type="w" for="ch" forName="textaccent10" refType="w" fact="0.0166"/>
          <dgm:constr type="h" for="ch" forName="textaccent10" refType="h" fact="0.024"/>
          <dgm:constr type="l" for="ch" forName="text11" refType="w" fact="0.612"/>
          <dgm:constr type="t" for="ch" forName="text11" refType="h" fact="0.7951"/>
          <dgm:constr type="w" for="ch" forName="text11" refType="w" fact="0.1425"/>
          <dgm:constr type="h" for="ch" forName="text11" refType="h" fact="0.2049"/>
          <dgm:constr type="l" for="ch" forName="image11" refType="w" fact="0.4894"/>
          <dgm:constr type="t" for="ch" forName="image11" refType="h" fact="0.6816"/>
          <dgm:constr type="w" for="ch" forName="image11" refType="w" fact="0.1425"/>
          <dgm:constr type="h" for="ch" forName="image11" refType="h" fact="0.2049"/>
          <dgm:constr type="l" for="ch" forName="imageaccent11" refType="w" fact="0.5874"/>
          <dgm:constr type="t" for="ch" forName="imageaccent11" refType="h" fact="0.8589"/>
          <dgm:constr type="w" for="ch" forName="imageaccent11" refType="w" fact="0.0166"/>
          <dgm:constr type="h" for="ch" forName="imageaccent11" refType="h" fact="0.024"/>
          <dgm:constr type="l" for="ch" forName="textaccent11" refType="w" fact="0.6154"/>
          <dgm:constr type="t" for="ch" forName="textaccent11" refType="h" fact="0.8863"/>
          <dgm:constr type="w" for="ch" forName="textaccent11" refType="w" fact="0.0166"/>
          <dgm:constr type="h" for="ch" forName="textaccent11" refType="h" fact="0.024"/>
          <dgm:constr type="l" for="ch" forName="text12" refType="w" fact="0.735"/>
          <dgm:constr type="t" for="ch" forName="text12" refType="h" fact="0.684"/>
          <dgm:constr type="w" for="ch" forName="text12" refType="w" fact="0.1425"/>
          <dgm:constr type="h" for="ch" forName="text12" refType="h" fact="0.2049"/>
          <dgm:constr type="l" for="ch" forName="image12" refType="w" fact="0.8575"/>
          <dgm:constr type="t" for="ch" forName="image12" refType="h" fact="0.5718"/>
          <dgm:constr type="w" for="ch" forName="image12" refType="w" fact="0.1425"/>
          <dgm:constr type="h" for="ch" forName="image12" refType="h" fact="0.2049"/>
          <dgm:constr type="l" for="ch" forName="textaccent12" refType="w" fact="0.8594"/>
          <dgm:constr type="t" for="ch" forName="textaccent12" refType="h" fact="0.7739"/>
          <dgm:constr type="w" for="ch" forName="textaccent12" refType="w" fact="0.0166"/>
          <dgm:constr type="h" for="ch" forName="textaccent12" refType="h" fact="0.024"/>
          <dgm:constr type="l" for="ch" forName="imageaccent12" refType="w" fact="0.8858"/>
          <dgm:constr type="t" for="ch" forName="imageaccent12" refType="h" fact="0.7513"/>
          <dgm:constr type="w" for="ch" forName="imageaccent12" refType="w" fact="0.0166"/>
          <dgm:constr type="h" for="ch" forName="imageaccent12" refType="h" fact="0.024"/>
        </dgm:constrLst>
      </dgm:else>
    </dgm:choose>
    <dgm:forEach name="wrapper" axis="self" ptType="parTrans">
      <dgm:forEach name="wrapper2" axis="self" ptType="sibTrans" st="2">
        <dgm:forEach name="textRepeat" axis="self">
          <dgm:layoutNode name="textRepeatNode" styleLbl="alignNode1">
            <dgm:varLst>
              <dgm:chMax val="0"/>
              <dgm:chPref val="0"/>
              <dgm:bulletEnabled val="1"/>
            </dgm:varLst>
            <dgm:alg type="tx"/>
            <dgm:shape xmlns:r="http://schemas.openxmlformats.org/officeDocument/2006/relationships" type="hexagon" r:blip="">
              <dgm:adjLst>
                <dgm:adj idx="1" val="0.25"/>
                <dgm:adj idx="2" val="1.1547"/>
              </dgm:adjLst>
            </dgm:shape>
            <dgm:presOf axis="desOrSelf" ptType="node"/>
            <dgm:constrLst>
              <dgm:constr type="lMarg" refType="primFontSz" fact="0"/>
              <dgm:constr type="rMarg" refType="primFontSz" fact="0"/>
              <dgm:constr type="tMarg" refType="primFontSz" fact="0.1"/>
              <dgm:constr type="bMarg" refType="primFontSz" fact="0.1"/>
            </dgm:constrLst>
            <dgm:ruleLst>
              <dgm:rule type="primFontSz" val="5" fact="NaN" max="NaN"/>
            </dgm:ruleLst>
          </dgm:layoutNode>
        </dgm:forEach>
        <dgm:forEach name="accentRepeat" axis="self">
          <dgm:layoutNode name="accentRepeatNode" styleLbl="solidAlignAcc1">
            <dgm:alg type="sp"/>
            <dgm:shape xmlns:r="http://schemas.openxmlformats.org/officeDocument/2006/relationships" type="hexagon" r:blip="">
              <dgm:adjLst>
                <dgm:adj idx="1" val="0.25"/>
                <dgm:adj idx="2" val="1.1547"/>
              </dgm:adjLst>
            </dgm:shape>
            <dgm:presOf/>
          </dgm:layoutNode>
        </dgm:forEach>
        <dgm:forEach name="imageRepeat" axis="self">
          <dgm:layoutNode name="imageRepeatNode" styleLbl="alignAcc1">
            <dgm:alg type="sp"/>
            <dgm:shape xmlns:r="http://schemas.openxmlformats.org/officeDocument/2006/relationships" type="hexagon" r:blip="" blipPhldr="1">
              <dgm:adjLst>
                <dgm:adj idx="1" val="0.25"/>
                <dgm:adj idx="2" val="1.1547"/>
              </dgm:adjLst>
            </dgm:shape>
            <dgm:presOf axis="self"/>
          </dgm:layoutNode>
        </dgm:forEach>
      </dgm:forEach>
    </dgm:forEach>
    <dgm:forEach name="Name14" axis="ch" ptType="node" cnt="1">
      <dgm:layoutNode name="text1">
        <dgm:alg type="sp"/>
        <dgm:shape xmlns:r="http://schemas.openxmlformats.org/officeDocument/2006/relationships" r:blip="">
          <dgm:adjLst/>
        </dgm:shape>
        <dgm:presOf/>
        <dgm:constrLst/>
        <dgm:forEach name="Name15" ref="textRepeat"/>
      </dgm:layoutNode>
      <dgm:layoutNode name="textaccent1">
        <dgm:alg type="sp"/>
        <dgm:shape xmlns:r="http://schemas.openxmlformats.org/officeDocument/2006/relationships" r:blip="">
          <dgm:adjLst/>
        </dgm:shape>
        <dgm:presOf/>
        <dgm:constrLst/>
        <dgm:forEach name="Name16" ref="accentRepeat"/>
      </dgm:layoutNode>
    </dgm:forEach>
    <dgm:forEach name="Name17" axis="ch" ptType="sibTrans" hideLastTrans="0" cnt="1">
      <dgm:layoutNode name="image1">
        <dgm:alg type="sp"/>
        <dgm:shape xmlns:r="http://schemas.openxmlformats.org/officeDocument/2006/relationships" r:blip="">
          <dgm:adjLst/>
        </dgm:shape>
        <dgm:presOf/>
        <dgm:constrLst/>
        <dgm:forEach name="Name18" ref="imageRepeat"/>
      </dgm:layoutNode>
      <dgm:layoutNode name="imageaccent1">
        <dgm:alg type="sp"/>
        <dgm:shape xmlns:r="http://schemas.openxmlformats.org/officeDocument/2006/relationships" r:blip="">
          <dgm:adjLst/>
        </dgm:shape>
        <dgm:presOf/>
        <dgm:constrLst/>
        <dgm:forEach name="Name19" ref="accentRepeat"/>
      </dgm:layoutNode>
    </dgm:forEach>
    <dgm:forEach name="Name20" axis="ch" ptType="node" st="2" cnt="1">
      <dgm:layoutNode name="text2">
        <dgm:alg type="sp"/>
        <dgm:shape xmlns:r="http://schemas.openxmlformats.org/officeDocument/2006/relationships" r:blip="">
          <dgm:adjLst/>
        </dgm:shape>
        <dgm:presOf/>
        <dgm:constrLst/>
        <dgm:forEach name="Name21" ref="textRepeat"/>
      </dgm:layoutNode>
      <dgm:layoutNode name="textaccent2">
        <dgm:alg type="sp"/>
        <dgm:shape xmlns:r="http://schemas.openxmlformats.org/officeDocument/2006/relationships" r:blip="">
          <dgm:adjLst/>
        </dgm:shape>
        <dgm:presOf/>
        <dgm:constrLst/>
        <dgm:forEach name="Name22" ref="accentRepeat"/>
      </dgm:layoutNode>
    </dgm:forEach>
    <dgm:forEach name="Name23" axis="ch" ptType="sibTrans" hideLastTrans="0" st="2" cnt="1">
      <dgm:layoutNode name="image2">
        <dgm:alg type="sp"/>
        <dgm:shape xmlns:r="http://schemas.openxmlformats.org/officeDocument/2006/relationships" r:blip="">
          <dgm:adjLst/>
        </dgm:shape>
        <dgm:presOf/>
        <dgm:constrLst/>
        <dgm:forEach name="Name24" ref="imageRepeat"/>
      </dgm:layoutNode>
      <dgm:layoutNode name="imageaccent2">
        <dgm:alg type="sp"/>
        <dgm:shape xmlns:r="http://schemas.openxmlformats.org/officeDocument/2006/relationships" r:blip="">
          <dgm:adjLst/>
        </dgm:shape>
        <dgm:presOf/>
        <dgm:constrLst/>
        <dgm:forEach name="Name25" ref="accentRepeat"/>
      </dgm:layoutNode>
    </dgm:forEach>
    <dgm:forEach name="Name26" axis="ch" ptType="node" st="3" cnt="1">
      <dgm:layoutNode name="text3">
        <dgm:alg type="sp"/>
        <dgm:shape xmlns:r="http://schemas.openxmlformats.org/officeDocument/2006/relationships" r:blip="">
          <dgm:adjLst/>
        </dgm:shape>
        <dgm:presOf/>
        <dgm:constrLst/>
        <dgm:forEach name="Name27" ref="textRepeat"/>
      </dgm:layoutNode>
      <dgm:layoutNode name="textaccent3">
        <dgm:alg type="sp"/>
        <dgm:shape xmlns:r="http://schemas.openxmlformats.org/officeDocument/2006/relationships" r:blip="">
          <dgm:adjLst/>
        </dgm:shape>
        <dgm:presOf/>
        <dgm:constrLst/>
        <dgm:forEach name="Name28" ref="accentRepeat"/>
      </dgm:layoutNode>
    </dgm:forEach>
    <dgm:forEach name="Name29" axis="ch" ptType="sibTrans" hideLastTrans="0" st="3" cnt="1">
      <dgm:layoutNode name="image3">
        <dgm:alg type="sp"/>
        <dgm:shape xmlns:r="http://schemas.openxmlformats.org/officeDocument/2006/relationships" r:blip="">
          <dgm:adjLst/>
        </dgm:shape>
        <dgm:presOf/>
        <dgm:constrLst/>
        <dgm:forEach name="Name30" ref="imageRepeat"/>
      </dgm:layoutNode>
      <dgm:layoutNode name="imageaccent3">
        <dgm:alg type="sp"/>
        <dgm:shape xmlns:r="http://schemas.openxmlformats.org/officeDocument/2006/relationships" r:blip="">
          <dgm:adjLst/>
        </dgm:shape>
        <dgm:presOf/>
        <dgm:constrLst/>
        <dgm:forEach name="Name31" ref="accentRepeat"/>
      </dgm:layoutNode>
    </dgm:forEach>
    <dgm:forEach name="Name32" axis="ch" ptType="node" st="4" cnt="1">
      <dgm:layoutNode name="text4">
        <dgm:alg type="sp"/>
        <dgm:shape xmlns:r="http://schemas.openxmlformats.org/officeDocument/2006/relationships" r:blip="">
          <dgm:adjLst/>
        </dgm:shape>
        <dgm:presOf/>
        <dgm:constrLst/>
        <dgm:forEach name="Name33" ref="textRepeat"/>
      </dgm:layoutNode>
      <dgm:layoutNode name="textaccent4">
        <dgm:alg type="sp"/>
        <dgm:shape xmlns:r="http://schemas.openxmlformats.org/officeDocument/2006/relationships" r:blip="">
          <dgm:adjLst/>
        </dgm:shape>
        <dgm:presOf/>
        <dgm:constrLst/>
        <dgm:forEach name="Name34" ref="accentRepeat"/>
      </dgm:layoutNode>
    </dgm:forEach>
    <dgm:forEach name="Name35" axis="ch" ptType="sibTrans" hideLastTrans="0" st="4" cnt="1">
      <dgm:layoutNode name="image4">
        <dgm:alg type="sp"/>
        <dgm:shape xmlns:r="http://schemas.openxmlformats.org/officeDocument/2006/relationships" r:blip="">
          <dgm:adjLst/>
        </dgm:shape>
        <dgm:presOf/>
        <dgm:constrLst/>
        <dgm:forEach name="Name36" ref="imageRepeat"/>
      </dgm:layoutNode>
      <dgm:layoutNode name="imageaccent4">
        <dgm:alg type="sp"/>
        <dgm:shape xmlns:r="http://schemas.openxmlformats.org/officeDocument/2006/relationships" r:blip="">
          <dgm:adjLst/>
        </dgm:shape>
        <dgm:presOf/>
        <dgm:constrLst/>
        <dgm:forEach name="Name37" ref="accentRepeat"/>
      </dgm:layoutNode>
    </dgm:forEach>
    <dgm:forEach name="Name38" axis="ch" ptType="node" st="5" cnt="1">
      <dgm:layoutNode name="text5">
        <dgm:alg type="sp"/>
        <dgm:shape xmlns:r="http://schemas.openxmlformats.org/officeDocument/2006/relationships" r:blip="">
          <dgm:adjLst/>
        </dgm:shape>
        <dgm:presOf/>
        <dgm:constrLst/>
        <dgm:forEach name="Name39" ref="textRepeat"/>
      </dgm:layoutNode>
      <dgm:layoutNode name="textaccent5">
        <dgm:alg type="sp"/>
        <dgm:shape xmlns:r="http://schemas.openxmlformats.org/officeDocument/2006/relationships" r:blip="">
          <dgm:adjLst/>
        </dgm:shape>
        <dgm:presOf/>
        <dgm:constrLst/>
        <dgm:forEach name="Name40" ref="accentRepeat"/>
      </dgm:layoutNode>
    </dgm:forEach>
    <dgm:forEach name="Name41" axis="ch" ptType="sibTrans" hideLastTrans="0" st="5" cnt="1">
      <dgm:layoutNode name="image5">
        <dgm:alg type="sp"/>
        <dgm:shape xmlns:r="http://schemas.openxmlformats.org/officeDocument/2006/relationships" r:blip="">
          <dgm:adjLst/>
        </dgm:shape>
        <dgm:presOf/>
        <dgm:constrLst/>
        <dgm:forEach name="Name42" ref="imageRepeat"/>
      </dgm:layoutNode>
      <dgm:layoutNode name="imageaccent5">
        <dgm:alg type="sp"/>
        <dgm:shape xmlns:r="http://schemas.openxmlformats.org/officeDocument/2006/relationships" r:blip="">
          <dgm:adjLst/>
        </dgm:shape>
        <dgm:presOf/>
        <dgm:constrLst/>
        <dgm:forEach name="Name43" ref="accentRepeat"/>
      </dgm:layoutNode>
    </dgm:forEach>
    <dgm:forEach name="Name44" axis="ch" ptType="node" st="6" cnt="1">
      <dgm:layoutNode name="text6">
        <dgm:alg type="sp"/>
        <dgm:shape xmlns:r="http://schemas.openxmlformats.org/officeDocument/2006/relationships" r:blip="">
          <dgm:adjLst/>
        </dgm:shape>
        <dgm:presOf/>
        <dgm:constrLst/>
        <dgm:forEach name="Name45" ref="textRepeat"/>
      </dgm:layoutNode>
      <dgm:layoutNode name="textaccent6">
        <dgm:alg type="sp"/>
        <dgm:shape xmlns:r="http://schemas.openxmlformats.org/officeDocument/2006/relationships" r:blip="">
          <dgm:adjLst/>
        </dgm:shape>
        <dgm:presOf/>
        <dgm:constrLst/>
        <dgm:forEach name="Name46" ref="accentRepeat"/>
      </dgm:layoutNode>
    </dgm:forEach>
    <dgm:forEach name="Name47" axis="ch" ptType="sibTrans" hideLastTrans="0" st="6" cnt="1">
      <dgm:layoutNode name="image6">
        <dgm:alg type="sp"/>
        <dgm:shape xmlns:r="http://schemas.openxmlformats.org/officeDocument/2006/relationships" r:blip="">
          <dgm:adjLst/>
        </dgm:shape>
        <dgm:presOf/>
        <dgm:constrLst/>
        <dgm:forEach name="Name48" ref="imageRepeat"/>
      </dgm:layoutNode>
      <dgm:layoutNode name="imageaccent6">
        <dgm:alg type="sp"/>
        <dgm:shape xmlns:r="http://schemas.openxmlformats.org/officeDocument/2006/relationships" r:blip="">
          <dgm:adjLst/>
        </dgm:shape>
        <dgm:presOf/>
        <dgm:constrLst/>
        <dgm:forEach name="Name49" ref="accentRepeat"/>
      </dgm:layoutNode>
    </dgm:forEach>
    <dgm:forEach name="Name50" axis="ch" ptType="node" st="7" cnt="1">
      <dgm:layoutNode name="text7">
        <dgm:alg type="sp"/>
        <dgm:shape xmlns:r="http://schemas.openxmlformats.org/officeDocument/2006/relationships" r:blip="">
          <dgm:adjLst/>
        </dgm:shape>
        <dgm:presOf/>
        <dgm:constrLst/>
        <dgm:forEach name="Name51" ref="textRepeat"/>
      </dgm:layoutNode>
      <dgm:layoutNode name="textaccent7">
        <dgm:alg type="sp"/>
        <dgm:shape xmlns:r="http://schemas.openxmlformats.org/officeDocument/2006/relationships" r:blip="">
          <dgm:adjLst/>
        </dgm:shape>
        <dgm:presOf/>
        <dgm:constrLst/>
        <dgm:forEach name="Name52" ref="accentRepeat"/>
      </dgm:layoutNode>
    </dgm:forEach>
    <dgm:forEach name="Name53" axis="ch" ptType="sibTrans" hideLastTrans="0" st="7" cnt="1">
      <dgm:layoutNode name="image7">
        <dgm:alg type="sp"/>
        <dgm:shape xmlns:r="http://schemas.openxmlformats.org/officeDocument/2006/relationships" r:blip="">
          <dgm:adjLst/>
        </dgm:shape>
        <dgm:presOf/>
        <dgm:constrLst/>
        <dgm:forEach name="Name54" ref="imageRepeat"/>
      </dgm:layoutNode>
      <dgm:layoutNode name="imageaccent7">
        <dgm:alg type="sp"/>
        <dgm:shape xmlns:r="http://schemas.openxmlformats.org/officeDocument/2006/relationships" r:blip="">
          <dgm:adjLst/>
        </dgm:shape>
        <dgm:presOf/>
        <dgm:constrLst/>
        <dgm:forEach name="Name55" ref="accentRepeat"/>
      </dgm:layoutNode>
    </dgm:forEach>
    <dgm:forEach name="Name56" axis="ch" ptType="node" st="8" cnt="1">
      <dgm:layoutNode name="text8">
        <dgm:alg type="sp"/>
        <dgm:shape xmlns:r="http://schemas.openxmlformats.org/officeDocument/2006/relationships" r:blip="">
          <dgm:adjLst/>
        </dgm:shape>
        <dgm:presOf/>
        <dgm:constrLst/>
        <dgm:forEach name="Name57" ref="textRepeat"/>
      </dgm:layoutNode>
      <dgm:layoutNode name="textaccent8">
        <dgm:alg type="sp"/>
        <dgm:shape xmlns:r="http://schemas.openxmlformats.org/officeDocument/2006/relationships" r:blip="">
          <dgm:adjLst/>
        </dgm:shape>
        <dgm:presOf/>
        <dgm:constrLst/>
        <dgm:forEach name="Name58" ref="accentRepeat"/>
      </dgm:layoutNode>
    </dgm:forEach>
    <dgm:forEach name="Name59" axis="ch" ptType="sibTrans" hideLastTrans="0" st="8" cnt="1">
      <dgm:layoutNode name="image8">
        <dgm:alg type="sp"/>
        <dgm:shape xmlns:r="http://schemas.openxmlformats.org/officeDocument/2006/relationships" r:blip="">
          <dgm:adjLst/>
        </dgm:shape>
        <dgm:presOf/>
        <dgm:constrLst/>
        <dgm:forEach name="Name60" ref="imageRepeat"/>
      </dgm:layoutNode>
      <dgm:layoutNode name="imageaccent8">
        <dgm:alg type="sp"/>
        <dgm:shape xmlns:r="http://schemas.openxmlformats.org/officeDocument/2006/relationships" r:blip="">
          <dgm:adjLst/>
        </dgm:shape>
        <dgm:presOf/>
        <dgm:constrLst/>
        <dgm:forEach name="Name61" ref="accentRepeat"/>
      </dgm:layoutNode>
    </dgm:forEach>
    <dgm:forEach name="Name62" axis="ch" ptType="node" st="9" cnt="1">
      <dgm:layoutNode name="text9">
        <dgm:alg type="sp"/>
        <dgm:shape xmlns:r="http://schemas.openxmlformats.org/officeDocument/2006/relationships" r:blip="">
          <dgm:adjLst/>
        </dgm:shape>
        <dgm:presOf/>
        <dgm:constrLst/>
        <dgm:forEach name="Name63" ref="textRepeat"/>
      </dgm:layoutNode>
      <dgm:layoutNode name="textaccent9">
        <dgm:alg type="sp"/>
        <dgm:shape xmlns:r="http://schemas.openxmlformats.org/officeDocument/2006/relationships" r:blip="">
          <dgm:adjLst/>
        </dgm:shape>
        <dgm:presOf/>
        <dgm:constrLst/>
        <dgm:forEach name="Name64" ref="accentRepeat"/>
      </dgm:layoutNode>
    </dgm:forEach>
    <dgm:forEach name="Name65" axis="ch" ptType="sibTrans" hideLastTrans="0" st="9" cnt="1">
      <dgm:layoutNode name="image9">
        <dgm:alg type="sp"/>
        <dgm:shape xmlns:r="http://schemas.openxmlformats.org/officeDocument/2006/relationships" r:blip="">
          <dgm:adjLst/>
        </dgm:shape>
        <dgm:presOf/>
        <dgm:constrLst/>
        <dgm:forEach name="Name66" ref="imageRepeat"/>
      </dgm:layoutNode>
      <dgm:layoutNode name="imageaccent9">
        <dgm:alg type="sp"/>
        <dgm:shape xmlns:r="http://schemas.openxmlformats.org/officeDocument/2006/relationships" r:blip="">
          <dgm:adjLst/>
        </dgm:shape>
        <dgm:presOf/>
        <dgm:constrLst/>
        <dgm:forEach name="Name67" ref="accentRepeat"/>
      </dgm:layoutNode>
    </dgm:forEach>
    <dgm:forEach name="Name68" axis="ch" ptType="node" st="10" cnt="1">
      <dgm:layoutNode name="text10">
        <dgm:alg type="sp"/>
        <dgm:shape xmlns:r="http://schemas.openxmlformats.org/officeDocument/2006/relationships" r:blip="">
          <dgm:adjLst/>
        </dgm:shape>
        <dgm:presOf/>
        <dgm:constrLst/>
        <dgm:forEach name="Name69" ref="textRepeat"/>
      </dgm:layoutNode>
      <dgm:layoutNode name="textaccent10">
        <dgm:alg type="sp"/>
        <dgm:shape xmlns:r="http://schemas.openxmlformats.org/officeDocument/2006/relationships" r:blip="">
          <dgm:adjLst/>
        </dgm:shape>
        <dgm:presOf/>
        <dgm:constrLst/>
        <dgm:forEach name="Name70" ref="accentRepeat"/>
      </dgm:layoutNode>
    </dgm:forEach>
    <dgm:forEach name="Name71" axis="ch" ptType="sibTrans" hideLastTrans="0" st="10" cnt="1">
      <dgm:layoutNode name="image10">
        <dgm:alg type="sp"/>
        <dgm:shape xmlns:r="http://schemas.openxmlformats.org/officeDocument/2006/relationships" r:blip="">
          <dgm:adjLst/>
        </dgm:shape>
        <dgm:presOf/>
        <dgm:constrLst/>
        <dgm:forEach name="Name72" ref="imageRepeat"/>
      </dgm:layoutNode>
      <dgm:layoutNode name="imageaccent10">
        <dgm:alg type="sp"/>
        <dgm:shape xmlns:r="http://schemas.openxmlformats.org/officeDocument/2006/relationships" r:blip="">
          <dgm:adjLst/>
        </dgm:shape>
        <dgm:presOf/>
        <dgm:constrLst/>
        <dgm:forEach name="Name73" ref="accentRepeat"/>
      </dgm:layoutNode>
    </dgm:forEach>
    <dgm:forEach name="Name74" axis="ch" ptType="node" st="11" cnt="1">
      <dgm:layoutNode name="text11">
        <dgm:alg type="sp"/>
        <dgm:shape xmlns:r="http://schemas.openxmlformats.org/officeDocument/2006/relationships" r:blip="">
          <dgm:adjLst/>
        </dgm:shape>
        <dgm:presOf/>
        <dgm:constrLst/>
        <dgm:forEach name="Name75" ref="textRepeat"/>
      </dgm:layoutNode>
      <dgm:layoutNode name="textaccent11">
        <dgm:alg type="sp"/>
        <dgm:shape xmlns:r="http://schemas.openxmlformats.org/officeDocument/2006/relationships" r:blip="">
          <dgm:adjLst/>
        </dgm:shape>
        <dgm:presOf/>
        <dgm:constrLst/>
        <dgm:forEach name="Name76" ref="accentRepeat"/>
      </dgm:layoutNode>
    </dgm:forEach>
    <dgm:forEach name="Name77" axis="ch" ptType="sibTrans" hideLastTrans="0" st="11" cnt="1">
      <dgm:layoutNode name="image11">
        <dgm:alg type="sp"/>
        <dgm:shape xmlns:r="http://schemas.openxmlformats.org/officeDocument/2006/relationships" r:blip="">
          <dgm:adjLst/>
        </dgm:shape>
        <dgm:presOf/>
        <dgm:constrLst/>
        <dgm:forEach name="Name78" ref="imageRepeat"/>
      </dgm:layoutNode>
      <dgm:layoutNode name="imageaccent11">
        <dgm:alg type="sp"/>
        <dgm:shape xmlns:r="http://schemas.openxmlformats.org/officeDocument/2006/relationships" r:blip="">
          <dgm:adjLst/>
        </dgm:shape>
        <dgm:presOf/>
        <dgm:constrLst/>
        <dgm:forEach name="Name79" ref="accentRepeat"/>
      </dgm:layoutNode>
    </dgm:forEach>
    <dgm:forEach name="Name80" axis="ch" ptType="node" st="12" cnt="1">
      <dgm:layoutNode name="text12">
        <dgm:alg type="sp"/>
        <dgm:shape xmlns:r="http://schemas.openxmlformats.org/officeDocument/2006/relationships" r:blip="">
          <dgm:adjLst/>
        </dgm:shape>
        <dgm:presOf/>
        <dgm:constrLst/>
        <dgm:forEach name="Name81" ref="textRepeat"/>
      </dgm:layoutNode>
      <dgm:layoutNode name="textaccent12">
        <dgm:alg type="sp"/>
        <dgm:shape xmlns:r="http://schemas.openxmlformats.org/officeDocument/2006/relationships" r:blip="">
          <dgm:adjLst/>
        </dgm:shape>
        <dgm:presOf/>
        <dgm:constrLst/>
        <dgm:forEach name="Name82" ref="accentRepeat"/>
      </dgm:layoutNode>
    </dgm:forEach>
    <dgm:forEach name="Name83" axis="ch" ptType="sibTrans" hideLastTrans="0" st="12" cnt="1">
      <dgm:layoutNode name="image12">
        <dgm:alg type="sp"/>
        <dgm:shape xmlns:r="http://schemas.openxmlformats.org/officeDocument/2006/relationships" r:blip="">
          <dgm:adjLst/>
        </dgm:shape>
        <dgm:presOf/>
        <dgm:constrLst/>
        <dgm:forEach name="Name84" ref="imageRepeat"/>
      </dgm:layoutNode>
      <dgm:layoutNode name="imageaccent12">
        <dgm:alg type="sp"/>
        <dgm:shape xmlns:r="http://schemas.openxmlformats.org/officeDocument/2006/relationships" r:blip="">
          <dgm:adjLst/>
        </dgm:shape>
        <dgm:presOf/>
        <dgm:constrLst/>
        <dgm:forEach name="Name85" ref="accent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A1B113-D9C0-469E-83F8-D316F830724C}" type="datetimeFigureOut">
              <a:rPr lang="pl-PL" smtClean="0"/>
              <a:t>2016-04-13</a:t>
            </a:fld>
            <a:endParaRPr lang="pl-PL"/>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pl-PL"/>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24A0ED9-5A7C-4211-BA7A-E50FAE0D23E9}" type="slidenum">
              <a:rPr lang="pl-PL" smtClean="0"/>
              <a:t>‹Nº›</a:t>
            </a:fld>
            <a:endParaRPr lang="pl-PL"/>
          </a:p>
        </p:txBody>
      </p:sp>
    </p:spTree>
    <p:extLst>
      <p:ext uri="{BB962C8B-B14F-4D97-AF65-F5344CB8AC3E}">
        <p14:creationId xmlns:p14="http://schemas.microsoft.com/office/powerpoint/2010/main" val="1743362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1</a:t>
            </a:fld>
            <a:endParaRPr lang="pl-PL"/>
          </a:p>
        </p:txBody>
      </p:sp>
    </p:spTree>
    <p:extLst>
      <p:ext uri="{BB962C8B-B14F-4D97-AF65-F5344CB8AC3E}">
        <p14:creationId xmlns:p14="http://schemas.microsoft.com/office/powerpoint/2010/main" val="42353894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GB" sz="1200" b="1" kern="1200" dirty="0" smtClean="0">
                <a:solidFill>
                  <a:schemeClr val="tx1"/>
                </a:solidFill>
                <a:effectLst/>
                <a:latin typeface="+mn-lt"/>
                <a:ea typeface="+mn-ea"/>
                <a:cs typeface="+mn-cs"/>
              </a:rPr>
              <a:t>THE </a:t>
            </a:r>
            <a:r>
              <a:rPr lang="en-GB" sz="1200" kern="1200" dirty="0" smtClean="0">
                <a:solidFill>
                  <a:schemeClr val="tx1"/>
                </a:solidFill>
                <a:effectLst/>
                <a:latin typeface="+mn-lt"/>
                <a:ea typeface="+mn-ea"/>
                <a:cs typeface="+mn-cs"/>
              </a:rPr>
              <a:t>POSITIVE NETWORK INVOLVES</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MORE THAN </a:t>
            </a:r>
            <a:r>
              <a:rPr lang="en-GB" sz="1200" b="1" kern="1200" dirty="0" smtClean="0">
                <a:solidFill>
                  <a:schemeClr val="tx1"/>
                </a:solidFill>
                <a:effectLst/>
                <a:latin typeface="+mn-lt"/>
                <a:ea typeface="+mn-ea"/>
                <a:cs typeface="+mn-cs"/>
              </a:rPr>
              <a:t>SEVENTY</a:t>
            </a:r>
            <a:r>
              <a:rPr lang="en-GB" sz="1200" kern="1200" dirty="0" smtClean="0">
                <a:solidFill>
                  <a:schemeClr val="tx1"/>
                </a:solidFill>
                <a:effectLst/>
                <a:latin typeface="+mn-lt"/>
                <a:ea typeface="+mn-ea"/>
                <a:cs typeface="+mn-cs"/>
              </a:rPr>
              <a:t> RESEARCH INSTITUTIO</a:t>
            </a:r>
            <a:r>
              <a:rPr lang="en-GB" sz="1200" b="1" kern="1200" dirty="0" smtClean="0">
                <a:solidFill>
                  <a:schemeClr val="tx1"/>
                </a:solidFill>
                <a:effectLst/>
                <a:latin typeface="+mn-lt"/>
                <a:ea typeface="+mn-ea"/>
                <a:cs typeface="+mn-cs"/>
              </a:rPr>
              <a:t>NS</a:t>
            </a:r>
            <a:r>
              <a:rPr lang="en-GB" sz="1200" kern="1200" dirty="0" smtClean="0">
                <a:solidFill>
                  <a:schemeClr val="tx1"/>
                </a:solidFill>
                <a:effectLst/>
                <a:latin typeface="+mn-lt"/>
                <a:ea typeface="+mn-ea"/>
                <a:cs typeface="+mn-cs"/>
              </a:rPr>
              <a:t>,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AND 7 NATIONAL FEDERATIONS OF THE AGRO-FOOD SECTOR, REPRESENTING SMES. </a:t>
            </a:r>
            <a:endParaRPr lang="fr-FR"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ALL THESE MEMBERS COME FROM </a:t>
            </a:r>
            <a:r>
              <a:rPr lang="en-GB" sz="1200" b="1" kern="1200" dirty="0" smtClean="0">
                <a:solidFill>
                  <a:schemeClr val="tx1"/>
                </a:solidFill>
                <a:effectLst/>
                <a:latin typeface="+mn-lt"/>
                <a:ea typeface="+mn-ea"/>
                <a:cs typeface="+mn-cs"/>
              </a:rPr>
              <a:t>THIRTY ONE</a:t>
            </a:r>
            <a:r>
              <a:rPr lang="en-GB" sz="1200" kern="1200" dirty="0" smtClean="0">
                <a:solidFill>
                  <a:schemeClr val="tx1"/>
                </a:solidFill>
                <a:effectLst/>
                <a:latin typeface="+mn-lt"/>
                <a:ea typeface="+mn-ea"/>
                <a:cs typeface="+mn-cs"/>
              </a:rPr>
              <a:t> COST NATIONS ACROSS EUROPE.</a:t>
            </a:r>
            <a:endParaRPr lang="fr-FR" sz="1200" kern="1200" dirty="0" smtClean="0">
              <a:solidFill>
                <a:schemeClr val="tx1"/>
              </a:solidFill>
              <a:effectLst/>
              <a:latin typeface="+mn-lt"/>
              <a:ea typeface="+mn-ea"/>
              <a:cs typeface="+mn-cs"/>
            </a:endParaRPr>
          </a:p>
          <a:p>
            <a:endParaRPr lang="fr-FR" sz="1200" kern="1200" dirty="0">
              <a:solidFill>
                <a:schemeClr val="tx1"/>
              </a:solidFill>
              <a:effectLst/>
              <a:latin typeface="+mn-lt"/>
              <a:ea typeface="+mn-ea"/>
              <a:cs typeface="+mn-cs"/>
            </a:endParaRPr>
          </a:p>
        </p:txBody>
      </p:sp>
      <p:sp>
        <p:nvSpPr>
          <p:cNvPr id="4" name="Espace réservé du numéro de diapositive 3"/>
          <p:cNvSpPr>
            <a:spLocks noGrp="1"/>
          </p:cNvSpPr>
          <p:nvPr>
            <p:ph type="sldNum" sz="quarter" idx="10"/>
          </p:nvPr>
        </p:nvSpPr>
        <p:spPr/>
        <p:txBody>
          <a:bodyPr/>
          <a:lstStyle/>
          <a:p>
            <a:fld id="{416305A8-ECD0-224A-9D60-5ACE79B4E650}" type="slidenum">
              <a:rPr lang="fr-FR" smtClean="0"/>
              <a:pPr/>
              <a:t>2</a:t>
            </a:fld>
            <a:endParaRPr lang="fr-FR"/>
          </a:p>
        </p:txBody>
      </p:sp>
    </p:spTree>
    <p:extLst>
      <p:ext uri="{BB962C8B-B14F-4D97-AF65-F5344CB8AC3E}">
        <p14:creationId xmlns:p14="http://schemas.microsoft.com/office/powerpoint/2010/main" val="1420851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3</a:t>
            </a:fld>
            <a:endParaRPr lang="pl-PL"/>
          </a:p>
        </p:txBody>
      </p:sp>
    </p:spTree>
    <p:extLst>
      <p:ext uri="{BB962C8B-B14F-4D97-AF65-F5344CB8AC3E}">
        <p14:creationId xmlns:p14="http://schemas.microsoft.com/office/powerpoint/2010/main" val="42353894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l-PL" dirty="0"/>
          </a:p>
        </p:txBody>
      </p:sp>
      <p:sp>
        <p:nvSpPr>
          <p:cNvPr id="4" name="Slide Number Placeholder 3"/>
          <p:cNvSpPr>
            <a:spLocks noGrp="1"/>
          </p:cNvSpPr>
          <p:nvPr>
            <p:ph type="sldNum" sz="quarter" idx="10"/>
          </p:nvPr>
        </p:nvSpPr>
        <p:spPr/>
        <p:txBody>
          <a:bodyPr/>
          <a:lstStyle/>
          <a:p>
            <a:fld id="{224A0ED9-5A7C-4211-BA7A-E50FAE0D23E9}" type="slidenum">
              <a:rPr lang="pl-PL" smtClean="0"/>
              <a:t>4</a:t>
            </a:fld>
            <a:endParaRPr lang="pl-PL"/>
          </a:p>
        </p:txBody>
      </p:sp>
    </p:spTree>
    <p:extLst>
      <p:ext uri="{BB962C8B-B14F-4D97-AF65-F5344CB8AC3E}">
        <p14:creationId xmlns:p14="http://schemas.microsoft.com/office/powerpoint/2010/main" val="4235389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DF6983B6-0FE3-46AB-A421-B8FB3F24EED0}" type="datetimeFigureOut">
              <a:rPr lang="pl-PL" smtClean="0"/>
              <a:t>2016-04-13</a:t>
            </a:fld>
            <a:endParaRPr lang="pl-PL"/>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pl-PL"/>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9BCE1C6C-8166-4E1D-97DA-DAD3D92F5D54}" type="slidenum">
              <a:rPr lang="pl-PL" smtClean="0"/>
              <a:t>‹Nº›</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DF6983B6-0FE3-46AB-A421-B8FB3F24EED0}" type="datetimeFigureOut">
              <a:rPr lang="pl-PL" smtClean="0"/>
              <a:t>2016-04-13</a:t>
            </a:fld>
            <a:endParaRPr lang="pl-PL"/>
          </a:p>
        </p:txBody>
      </p:sp>
      <p:sp>
        <p:nvSpPr>
          <p:cNvPr id="9" name="Slide Number Placeholder 8"/>
          <p:cNvSpPr>
            <a:spLocks noGrp="1"/>
          </p:cNvSpPr>
          <p:nvPr>
            <p:ph type="sldNum" sz="quarter" idx="15"/>
          </p:nvPr>
        </p:nvSpPr>
        <p:spPr/>
        <p:txBody>
          <a:bodyPr rtlCol="0"/>
          <a:lstStyle/>
          <a:p>
            <a:fld id="{9BCE1C6C-8166-4E1D-97DA-DAD3D92F5D54}" type="slidenum">
              <a:rPr lang="pl-PL" smtClean="0"/>
              <a:t>‹Nº›</a:t>
            </a:fld>
            <a:endParaRPr lang="pl-PL"/>
          </a:p>
        </p:txBody>
      </p:sp>
      <p:sp>
        <p:nvSpPr>
          <p:cNvPr id="10" name="Footer Placeholder 9"/>
          <p:cNvSpPr>
            <a:spLocks noGrp="1"/>
          </p:cNvSpPr>
          <p:nvPr>
            <p:ph type="ftr" sz="quarter" idx="16"/>
          </p:nvPr>
        </p:nvSpPr>
        <p:spPr/>
        <p:txBody>
          <a:bodyPr rtlCol="0"/>
          <a:lstStyle/>
          <a:p>
            <a:endParaRPr 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DF6983B6-0FE3-46AB-A421-B8FB3F24EED0}" type="datetimeFigureOut">
              <a:rPr lang="pl-PL" smtClean="0"/>
              <a:t>2016-04-13</a:t>
            </a:fld>
            <a:endParaRPr lang="pl-PL"/>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pl-PL"/>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9BCE1C6C-8166-4E1D-97DA-DAD3D92F5D54}" type="slidenum">
              <a:rPr lang="pl-PL" smtClean="0"/>
              <a:t>‹Nº›</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DF6983B6-0FE3-46AB-A421-B8FB3F24EED0}" type="datetimeFigureOut">
              <a:rPr lang="pl-PL" smtClean="0"/>
              <a:t>2016-04-13</a:t>
            </a:fld>
            <a:endParaRPr lang="pl-PL"/>
          </a:p>
        </p:txBody>
      </p:sp>
      <p:sp>
        <p:nvSpPr>
          <p:cNvPr id="6" name="Footer Placeholder 5"/>
          <p:cNvSpPr>
            <a:spLocks noGrp="1"/>
          </p:cNvSpPr>
          <p:nvPr>
            <p:ph type="ftr" sz="quarter" idx="11"/>
          </p:nvPr>
        </p:nvSpPr>
        <p:spPr/>
        <p:txBody>
          <a:bodyPr/>
          <a:lstStyle/>
          <a:p>
            <a:endParaRPr lang="pl-PL"/>
          </a:p>
        </p:txBody>
      </p:sp>
      <p:sp>
        <p:nvSpPr>
          <p:cNvPr id="7" name="Slide Number Placeholder 6"/>
          <p:cNvSpPr>
            <a:spLocks noGrp="1"/>
          </p:cNvSpPr>
          <p:nvPr>
            <p:ph type="sldNum" sz="quarter" idx="12"/>
          </p:nvPr>
        </p:nvSpPr>
        <p:spPr/>
        <p:txBody>
          <a:bodyPr/>
          <a:lstStyle/>
          <a:p>
            <a:fld id="{9BCE1C6C-8166-4E1D-97DA-DAD3D92F5D54}" type="slidenum">
              <a:rPr lang="pl-PL" smtClean="0"/>
              <a:t>‹Nº›</a:t>
            </a:fld>
            <a:endParaRPr lang="pl-PL"/>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DF6983B6-0FE3-46AB-A421-B8FB3F24EED0}" type="datetimeFigureOut">
              <a:rPr lang="pl-PL" smtClean="0"/>
              <a:t>2016-04-13</a:t>
            </a:fld>
            <a:endParaRPr lang="pl-PL"/>
          </a:p>
        </p:txBody>
      </p:sp>
      <p:sp>
        <p:nvSpPr>
          <p:cNvPr id="8" name="Footer Placeholder 7"/>
          <p:cNvSpPr>
            <a:spLocks noGrp="1"/>
          </p:cNvSpPr>
          <p:nvPr>
            <p:ph type="ftr" sz="quarter" idx="11"/>
          </p:nvPr>
        </p:nvSpPr>
        <p:spPr/>
        <p:txBody>
          <a:bodyPr/>
          <a:lstStyle/>
          <a:p>
            <a:endParaRPr lang="pl-PL"/>
          </a:p>
        </p:txBody>
      </p:sp>
      <p:sp>
        <p:nvSpPr>
          <p:cNvPr id="9" name="Slide Number Placeholder 8"/>
          <p:cNvSpPr>
            <a:spLocks noGrp="1"/>
          </p:cNvSpPr>
          <p:nvPr>
            <p:ph type="sldNum" sz="quarter" idx="12"/>
          </p:nvPr>
        </p:nvSpPr>
        <p:spPr/>
        <p:txBody>
          <a:bodyPr/>
          <a:lstStyle/>
          <a:p>
            <a:fld id="{9BCE1C6C-8166-4E1D-97DA-DAD3D92F5D54}" type="slidenum">
              <a:rPr lang="pl-PL" smtClean="0"/>
              <a:t>‹Nº›</a:t>
            </a:fld>
            <a:endParaRPr lang="pl-PL"/>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DF6983B6-0FE3-46AB-A421-B8FB3F24EED0}" type="datetimeFigureOut">
              <a:rPr lang="pl-PL" smtClean="0"/>
              <a:t>2016-04-13</a:t>
            </a:fld>
            <a:endParaRPr lang="pl-PL"/>
          </a:p>
        </p:txBody>
      </p:sp>
      <p:sp>
        <p:nvSpPr>
          <p:cNvPr id="7" name="Slide Number Placeholder 6"/>
          <p:cNvSpPr>
            <a:spLocks noGrp="1"/>
          </p:cNvSpPr>
          <p:nvPr>
            <p:ph type="sldNum" sz="quarter" idx="11"/>
          </p:nvPr>
        </p:nvSpPr>
        <p:spPr/>
        <p:txBody>
          <a:bodyPr rtlCol="0"/>
          <a:lstStyle/>
          <a:p>
            <a:fld id="{9BCE1C6C-8166-4E1D-97DA-DAD3D92F5D54}" type="slidenum">
              <a:rPr lang="pl-PL" smtClean="0"/>
              <a:t>‹Nº›</a:t>
            </a:fld>
            <a:endParaRPr lang="pl-PL"/>
          </a:p>
        </p:txBody>
      </p:sp>
      <p:sp>
        <p:nvSpPr>
          <p:cNvPr id="8" name="Footer Placeholder 7"/>
          <p:cNvSpPr>
            <a:spLocks noGrp="1"/>
          </p:cNvSpPr>
          <p:nvPr>
            <p:ph type="ftr" sz="quarter" idx="12"/>
          </p:nvPr>
        </p:nvSpPr>
        <p:spPr/>
        <p:txBody>
          <a:bodyPr rtlCol="0"/>
          <a:lstStyle/>
          <a:p>
            <a:endParaRPr 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6983B6-0FE3-46AB-A421-B8FB3F24EED0}" type="datetimeFigureOut">
              <a:rPr lang="pl-PL" smtClean="0"/>
              <a:t>2016-04-13</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DF6983B6-0FE3-46AB-A421-B8FB3F24EED0}" type="datetimeFigureOut">
              <a:rPr lang="pl-PL" smtClean="0"/>
              <a:t>2016-04-13</a:t>
            </a:fld>
            <a:endParaRPr lang="pl-PL"/>
          </a:p>
        </p:txBody>
      </p:sp>
      <p:sp>
        <p:nvSpPr>
          <p:cNvPr id="22" name="Slide Number Placeholder 21"/>
          <p:cNvSpPr>
            <a:spLocks noGrp="1"/>
          </p:cNvSpPr>
          <p:nvPr>
            <p:ph type="sldNum" sz="quarter" idx="15"/>
          </p:nvPr>
        </p:nvSpPr>
        <p:spPr/>
        <p:txBody>
          <a:bodyPr rtlCol="0"/>
          <a:lstStyle/>
          <a:p>
            <a:fld id="{9BCE1C6C-8166-4E1D-97DA-DAD3D92F5D54}" type="slidenum">
              <a:rPr lang="pl-PL" smtClean="0"/>
              <a:t>‹Nº›</a:t>
            </a:fld>
            <a:endParaRPr lang="pl-PL"/>
          </a:p>
        </p:txBody>
      </p:sp>
      <p:sp>
        <p:nvSpPr>
          <p:cNvPr id="23" name="Footer Placeholder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DF6983B6-0FE3-46AB-A421-B8FB3F24EED0}" type="datetimeFigureOut">
              <a:rPr lang="pl-PL" smtClean="0"/>
              <a:t>2016-04-13</a:t>
            </a:fld>
            <a:endParaRPr lang="pl-PL"/>
          </a:p>
        </p:txBody>
      </p:sp>
      <p:sp>
        <p:nvSpPr>
          <p:cNvPr id="18" name="Slide Number Placeholder 17"/>
          <p:cNvSpPr>
            <a:spLocks noGrp="1"/>
          </p:cNvSpPr>
          <p:nvPr>
            <p:ph type="sldNum" sz="quarter" idx="11"/>
          </p:nvPr>
        </p:nvSpPr>
        <p:spPr/>
        <p:txBody>
          <a:bodyPr rtlCol="0"/>
          <a:lstStyle/>
          <a:p>
            <a:fld id="{9BCE1C6C-8166-4E1D-97DA-DAD3D92F5D54}" type="slidenum">
              <a:rPr lang="pl-PL" smtClean="0"/>
              <a:t>‹Nº›</a:t>
            </a:fld>
            <a:endParaRPr lang="pl-PL"/>
          </a:p>
        </p:txBody>
      </p:sp>
      <p:sp>
        <p:nvSpPr>
          <p:cNvPr id="21" name="Footer Placeholder 20"/>
          <p:cNvSpPr>
            <a:spLocks noGrp="1"/>
          </p:cNvSpPr>
          <p:nvPr>
            <p:ph type="ftr" sz="quarter" idx="12"/>
          </p:nvPr>
        </p:nvSpPr>
        <p:spPr/>
        <p:txBody>
          <a:bodyPr rtlCol="0"/>
          <a:lstStyle/>
          <a:p>
            <a:endParaRPr 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6983B6-0FE3-46AB-A421-B8FB3F24EED0}" type="datetimeFigureOut">
              <a:rPr lang="pl-PL" smtClean="0"/>
              <a:t>2016-04-13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DF6983B6-0FE3-46AB-A421-B8FB3F24EED0}" type="datetimeFigureOut">
              <a:rPr lang="pl-PL" smtClean="0"/>
              <a:t>2016-04-13</a:t>
            </a:fld>
            <a:endParaRPr lang="pl-PL"/>
          </a:p>
        </p:txBody>
      </p:sp>
      <p:sp>
        <p:nvSpPr>
          <p:cNvPr id="5" name="Footer Placeholder 4"/>
          <p:cNvSpPr>
            <a:spLocks noGrp="1"/>
          </p:cNvSpPr>
          <p:nvPr>
            <p:ph type="ftr" sz="quarter" idx="11"/>
          </p:nvPr>
        </p:nvSpPr>
        <p:spPr/>
        <p:txBody>
          <a:bodyPr/>
          <a:lstStyle/>
          <a:p>
            <a:endParaRPr lang="pl-PL"/>
          </a:p>
        </p:txBody>
      </p:sp>
      <p:sp>
        <p:nvSpPr>
          <p:cNvPr id="6" name="Slide Number Placeholder 5"/>
          <p:cNvSpPr>
            <a:spLocks noGrp="1"/>
          </p:cNvSpPr>
          <p:nvPr>
            <p:ph type="sldNum" sz="quarter" idx="12"/>
          </p:nvPr>
        </p:nvSpPr>
        <p:spPr/>
        <p:txBody>
          <a:bodyPr/>
          <a:lstStyle/>
          <a:p>
            <a:fld id="{9BCE1C6C-8166-4E1D-97DA-DAD3D92F5D54}" type="slidenum">
              <a:rPr lang="pl-PL" smtClean="0"/>
              <a:t>‹Nº›</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DF6983B6-0FE3-46AB-A421-B8FB3F24EED0}" type="datetimeFigureOut">
              <a:rPr lang="pl-PL" smtClean="0"/>
              <a:t>2016-04-13</a:t>
            </a:fld>
            <a:endParaRPr lang="pl-PL"/>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9BCE1C6C-8166-4E1D-97DA-DAD3D92F5D54}" type="slidenum">
              <a:rPr lang="pl-PL" smtClean="0"/>
              <a:t>‹Nº›</a:t>
            </a:fld>
            <a:endParaRPr lang="pl-PL"/>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diagramQuickStyle" Target="../diagrams/quickStyle1.xml"/><Relationship Id="rId12"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5.png"/><Relationship Id="rId5" Type="http://schemas.openxmlformats.org/officeDocument/2006/relationships/diagramData" Target="../diagrams/data1.xml"/><Relationship Id="rId10" Type="http://schemas.openxmlformats.org/officeDocument/2006/relationships/image" Target="../media/image4.png"/><Relationship Id="rId4" Type="http://schemas.openxmlformats.org/officeDocument/2006/relationships/image" Target="../media/image3.png"/><Relationship Id="rId9" Type="http://schemas.microsoft.com/office/2007/relationships/diagramDrawing" Target="../diagrams/drawing1.xml"/></Relationships>
</file>

<file path=ppt/slides/_rels/slide2.xml.rels><?xml version="1.0" encoding="UTF-8" standalone="yes"?>
<Relationships xmlns="http://schemas.openxmlformats.org/package/2006/relationships"><Relationship Id="rId26" Type="http://schemas.openxmlformats.org/officeDocument/2006/relationships/image" Target="../media/image27.png"/><Relationship Id="rId117" Type="http://schemas.openxmlformats.org/officeDocument/2006/relationships/image" Target="../media/image115.png"/><Relationship Id="rId21" Type="http://schemas.openxmlformats.org/officeDocument/2006/relationships/image" Target="../media/image23.png"/><Relationship Id="rId42" Type="http://schemas.openxmlformats.org/officeDocument/2006/relationships/image" Target="../media/image41.png"/><Relationship Id="rId47" Type="http://schemas.openxmlformats.org/officeDocument/2006/relationships/image" Target="../media/image46.png"/><Relationship Id="rId63" Type="http://schemas.openxmlformats.org/officeDocument/2006/relationships/image" Target="../media/image61.png"/><Relationship Id="rId68" Type="http://schemas.openxmlformats.org/officeDocument/2006/relationships/image" Target="../media/image66.png"/><Relationship Id="rId84" Type="http://schemas.openxmlformats.org/officeDocument/2006/relationships/image" Target="../media/image82.png"/><Relationship Id="rId89" Type="http://schemas.openxmlformats.org/officeDocument/2006/relationships/image" Target="../media/image87.jpeg"/><Relationship Id="rId112" Type="http://schemas.openxmlformats.org/officeDocument/2006/relationships/image" Target="../media/image110.png"/><Relationship Id="rId16" Type="http://schemas.openxmlformats.org/officeDocument/2006/relationships/image" Target="../media/image19.png"/><Relationship Id="rId107" Type="http://schemas.openxmlformats.org/officeDocument/2006/relationships/image" Target="../media/image105.jpg"/><Relationship Id="rId11" Type="http://schemas.openxmlformats.org/officeDocument/2006/relationships/image" Target="../media/image15.png"/><Relationship Id="rId32" Type="http://schemas.openxmlformats.org/officeDocument/2006/relationships/image" Target="../media/image32.png"/><Relationship Id="rId37" Type="http://schemas.openxmlformats.org/officeDocument/2006/relationships/image" Target="../media/image36.png"/><Relationship Id="rId53" Type="http://schemas.openxmlformats.org/officeDocument/2006/relationships/image" Target="../media/image52.png"/><Relationship Id="rId58" Type="http://schemas.openxmlformats.org/officeDocument/2006/relationships/image" Target="../media/image57.png"/><Relationship Id="rId74" Type="http://schemas.openxmlformats.org/officeDocument/2006/relationships/image" Target="../media/image72.png"/><Relationship Id="rId79" Type="http://schemas.openxmlformats.org/officeDocument/2006/relationships/image" Target="../media/image77.png"/><Relationship Id="rId102" Type="http://schemas.openxmlformats.org/officeDocument/2006/relationships/image" Target="../media/image100.jpeg"/><Relationship Id="rId123" Type="http://schemas.openxmlformats.org/officeDocument/2006/relationships/image" Target="../media/image121.png"/><Relationship Id="rId128" Type="http://schemas.openxmlformats.org/officeDocument/2006/relationships/image" Target="../media/image126.png"/><Relationship Id="rId5" Type="http://schemas.openxmlformats.org/officeDocument/2006/relationships/image" Target="../media/image9.png"/><Relationship Id="rId90" Type="http://schemas.openxmlformats.org/officeDocument/2006/relationships/image" Target="../media/image88.jpeg"/><Relationship Id="rId95" Type="http://schemas.openxmlformats.org/officeDocument/2006/relationships/image" Target="../media/image93.jpeg"/><Relationship Id="rId19" Type="http://schemas.microsoft.com/office/2007/relationships/hdphoto" Target="../media/hdphoto3.wdp"/><Relationship Id="rId14" Type="http://schemas.openxmlformats.org/officeDocument/2006/relationships/image" Target="../media/image17.png"/><Relationship Id="rId22" Type="http://schemas.openxmlformats.org/officeDocument/2006/relationships/image" Target="../media/image24.png"/><Relationship Id="rId27" Type="http://schemas.openxmlformats.org/officeDocument/2006/relationships/image" Target="../media/image28.png"/><Relationship Id="rId30" Type="http://schemas.openxmlformats.org/officeDocument/2006/relationships/image" Target="../media/image30.png"/><Relationship Id="rId35" Type="http://schemas.openxmlformats.org/officeDocument/2006/relationships/image" Target="../media/image34.png"/><Relationship Id="rId43" Type="http://schemas.openxmlformats.org/officeDocument/2006/relationships/image" Target="../media/image42.png"/><Relationship Id="rId48" Type="http://schemas.openxmlformats.org/officeDocument/2006/relationships/image" Target="../media/image47.png"/><Relationship Id="rId56" Type="http://schemas.openxmlformats.org/officeDocument/2006/relationships/image" Target="../media/image55.png"/><Relationship Id="rId64" Type="http://schemas.openxmlformats.org/officeDocument/2006/relationships/image" Target="../media/image62.png"/><Relationship Id="rId69" Type="http://schemas.openxmlformats.org/officeDocument/2006/relationships/image" Target="../media/image67.png"/><Relationship Id="rId77" Type="http://schemas.openxmlformats.org/officeDocument/2006/relationships/image" Target="../media/image75.png"/><Relationship Id="rId100" Type="http://schemas.openxmlformats.org/officeDocument/2006/relationships/image" Target="../media/image98.png"/><Relationship Id="rId105" Type="http://schemas.openxmlformats.org/officeDocument/2006/relationships/image" Target="../media/image103.png"/><Relationship Id="rId113" Type="http://schemas.openxmlformats.org/officeDocument/2006/relationships/image" Target="../media/image111.png"/><Relationship Id="rId118" Type="http://schemas.openxmlformats.org/officeDocument/2006/relationships/image" Target="../media/image116.png"/><Relationship Id="rId126" Type="http://schemas.openxmlformats.org/officeDocument/2006/relationships/image" Target="../media/image124.png"/><Relationship Id="rId8" Type="http://schemas.openxmlformats.org/officeDocument/2006/relationships/image" Target="../media/image12.png"/><Relationship Id="rId51" Type="http://schemas.openxmlformats.org/officeDocument/2006/relationships/image" Target="../media/image50.png"/><Relationship Id="rId72" Type="http://schemas.openxmlformats.org/officeDocument/2006/relationships/image" Target="../media/image70.png"/><Relationship Id="rId80" Type="http://schemas.openxmlformats.org/officeDocument/2006/relationships/image" Target="../media/image78.jpeg"/><Relationship Id="rId85" Type="http://schemas.openxmlformats.org/officeDocument/2006/relationships/image" Target="../media/image83.png"/><Relationship Id="rId93" Type="http://schemas.openxmlformats.org/officeDocument/2006/relationships/image" Target="../media/image91.png"/><Relationship Id="rId98" Type="http://schemas.openxmlformats.org/officeDocument/2006/relationships/image" Target="../media/image96.png"/><Relationship Id="rId121" Type="http://schemas.openxmlformats.org/officeDocument/2006/relationships/image" Target="../media/image119.png"/><Relationship Id="rId3" Type="http://schemas.openxmlformats.org/officeDocument/2006/relationships/image" Target="../media/image8.jpeg"/><Relationship Id="rId12" Type="http://schemas.openxmlformats.org/officeDocument/2006/relationships/image" Target="../media/image16.png"/><Relationship Id="rId17" Type="http://schemas.openxmlformats.org/officeDocument/2006/relationships/image" Target="../media/image20.png"/><Relationship Id="rId25" Type="http://schemas.openxmlformats.org/officeDocument/2006/relationships/image" Target="../media/image26.png"/><Relationship Id="rId33" Type="http://schemas.openxmlformats.org/officeDocument/2006/relationships/image" Target="../media/image33.png"/><Relationship Id="rId38" Type="http://schemas.openxmlformats.org/officeDocument/2006/relationships/image" Target="../media/image37.png"/><Relationship Id="rId46" Type="http://schemas.openxmlformats.org/officeDocument/2006/relationships/image" Target="../media/image45.png"/><Relationship Id="rId59" Type="http://schemas.microsoft.com/office/2007/relationships/hdphoto" Target="../media/hdphoto7.wdp"/><Relationship Id="rId67" Type="http://schemas.openxmlformats.org/officeDocument/2006/relationships/image" Target="../media/image65.png"/><Relationship Id="rId103" Type="http://schemas.openxmlformats.org/officeDocument/2006/relationships/image" Target="../media/image101.png"/><Relationship Id="rId108" Type="http://schemas.openxmlformats.org/officeDocument/2006/relationships/image" Target="../media/image106.png"/><Relationship Id="rId116" Type="http://schemas.openxmlformats.org/officeDocument/2006/relationships/image" Target="../media/image114.png"/><Relationship Id="rId124" Type="http://schemas.openxmlformats.org/officeDocument/2006/relationships/image" Target="../media/image122.png"/><Relationship Id="rId129" Type="http://schemas.openxmlformats.org/officeDocument/2006/relationships/image" Target="../media/image127.png"/><Relationship Id="rId20" Type="http://schemas.openxmlformats.org/officeDocument/2006/relationships/image" Target="../media/image22.png"/><Relationship Id="rId41" Type="http://schemas.openxmlformats.org/officeDocument/2006/relationships/image" Target="../media/image40.png"/><Relationship Id="rId54" Type="http://schemas.openxmlformats.org/officeDocument/2006/relationships/image" Target="../media/image53.png"/><Relationship Id="rId62" Type="http://schemas.openxmlformats.org/officeDocument/2006/relationships/image" Target="../media/image60.png"/><Relationship Id="rId70" Type="http://schemas.openxmlformats.org/officeDocument/2006/relationships/image" Target="../media/image68.png"/><Relationship Id="rId75" Type="http://schemas.openxmlformats.org/officeDocument/2006/relationships/image" Target="../media/image73.png"/><Relationship Id="rId83" Type="http://schemas.openxmlformats.org/officeDocument/2006/relationships/image" Target="../media/image81.png"/><Relationship Id="rId88" Type="http://schemas.openxmlformats.org/officeDocument/2006/relationships/image" Target="../media/image86.png"/><Relationship Id="rId91" Type="http://schemas.openxmlformats.org/officeDocument/2006/relationships/image" Target="../media/image89.png"/><Relationship Id="rId96" Type="http://schemas.openxmlformats.org/officeDocument/2006/relationships/image" Target="../media/image94.png"/><Relationship Id="rId111" Type="http://schemas.openxmlformats.org/officeDocument/2006/relationships/image" Target="../media/image109.png"/><Relationship Id="rId132" Type="http://schemas.openxmlformats.org/officeDocument/2006/relationships/image" Target="../media/image130.png"/><Relationship Id="rId1" Type="http://schemas.openxmlformats.org/officeDocument/2006/relationships/slideLayout" Target="../slideLayouts/slideLayout1.xml"/><Relationship Id="rId6" Type="http://schemas.openxmlformats.org/officeDocument/2006/relationships/image" Target="../media/image10.png"/><Relationship Id="rId15" Type="http://schemas.openxmlformats.org/officeDocument/2006/relationships/image" Target="../media/image18.png"/><Relationship Id="rId23" Type="http://schemas.openxmlformats.org/officeDocument/2006/relationships/image" Target="../media/image25.png"/><Relationship Id="rId28" Type="http://schemas.microsoft.com/office/2007/relationships/hdphoto" Target="../media/hdphoto5.wdp"/><Relationship Id="rId36" Type="http://schemas.openxmlformats.org/officeDocument/2006/relationships/image" Target="../media/image35.png"/><Relationship Id="rId49" Type="http://schemas.openxmlformats.org/officeDocument/2006/relationships/image" Target="../media/image48.png"/><Relationship Id="rId57" Type="http://schemas.openxmlformats.org/officeDocument/2006/relationships/image" Target="../media/image56.png"/><Relationship Id="rId106" Type="http://schemas.openxmlformats.org/officeDocument/2006/relationships/image" Target="../media/image104.wmf"/><Relationship Id="rId114" Type="http://schemas.openxmlformats.org/officeDocument/2006/relationships/image" Target="../media/image112.png"/><Relationship Id="rId119" Type="http://schemas.openxmlformats.org/officeDocument/2006/relationships/image" Target="../media/image117.emf"/><Relationship Id="rId127" Type="http://schemas.openxmlformats.org/officeDocument/2006/relationships/image" Target="../media/image125.png"/><Relationship Id="rId10" Type="http://schemas.openxmlformats.org/officeDocument/2006/relationships/image" Target="../media/image14.png"/><Relationship Id="rId31" Type="http://schemas.openxmlformats.org/officeDocument/2006/relationships/image" Target="../media/image31.png"/><Relationship Id="rId44" Type="http://schemas.openxmlformats.org/officeDocument/2006/relationships/image" Target="../media/image43.png"/><Relationship Id="rId52" Type="http://schemas.openxmlformats.org/officeDocument/2006/relationships/image" Target="../media/image51.png"/><Relationship Id="rId60" Type="http://schemas.openxmlformats.org/officeDocument/2006/relationships/image" Target="../media/image58.png"/><Relationship Id="rId65" Type="http://schemas.openxmlformats.org/officeDocument/2006/relationships/image" Target="../media/image63.jpeg"/><Relationship Id="rId73" Type="http://schemas.openxmlformats.org/officeDocument/2006/relationships/image" Target="../media/image71.png"/><Relationship Id="rId78" Type="http://schemas.openxmlformats.org/officeDocument/2006/relationships/image" Target="../media/image76.png"/><Relationship Id="rId81" Type="http://schemas.openxmlformats.org/officeDocument/2006/relationships/image" Target="../media/image79.png"/><Relationship Id="rId86" Type="http://schemas.openxmlformats.org/officeDocument/2006/relationships/image" Target="../media/image84.png"/><Relationship Id="rId94" Type="http://schemas.openxmlformats.org/officeDocument/2006/relationships/image" Target="../media/image92.png"/><Relationship Id="rId99" Type="http://schemas.openxmlformats.org/officeDocument/2006/relationships/image" Target="../media/image97.png"/><Relationship Id="rId101" Type="http://schemas.openxmlformats.org/officeDocument/2006/relationships/image" Target="../media/image99.png"/><Relationship Id="rId122" Type="http://schemas.openxmlformats.org/officeDocument/2006/relationships/image" Target="../media/image120.png"/><Relationship Id="rId130" Type="http://schemas.openxmlformats.org/officeDocument/2006/relationships/image" Target="../media/image128.png"/><Relationship Id="rId4" Type="http://schemas.microsoft.com/office/2007/relationships/hdphoto" Target="../media/hdphoto1.wdp"/><Relationship Id="rId9" Type="http://schemas.openxmlformats.org/officeDocument/2006/relationships/image" Target="../media/image13.png"/><Relationship Id="rId13" Type="http://schemas.microsoft.com/office/2007/relationships/hdphoto" Target="../media/hdphoto2.wdp"/><Relationship Id="rId18" Type="http://schemas.openxmlformats.org/officeDocument/2006/relationships/image" Target="../media/image21.png"/><Relationship Id="rId39" Type="http://schemas.openxmlformats.org/officeDocument/2006/relationships/image" Target="../media/image38.png"/><Relationship Id="rId109" Type="http://schemas.openxmlformats.org/officeDocument/2006/relationships/image" Target="../media/image107.png"/><Relationship Id="rId34" Type="http://schemas.microsoft.com/office/2007/relationships/hdphoto" Target="../media/hdphoto6.wdp"/><Relationship Id="rId50" Type="http://schemas.openxmlformats.org/officeDocument/2006/relationships/image" Target="../media/image49.png"/><Relationship Id="rId55" Type="http://schemas.openxmlformats.org/officeDocument/2006/relationships/image" Target="../media/image54.png"/><Relationship Id="rId76" Type="http://schemas.openxmlformats.org/officeDocument/2006/relationships/image" Target="../media/image74.png"/><Relationship Id="rId97" Type="http://schemas.openxmlformats.org/officeDocument/2006/relationships/image" Target="../media/image95.png"/><Relationship Id="rId104" Type="http://schemas.openxmlformats.org/officeDocument/2006/relationships/image" Target="../media/image102.png"/><Relationship Id="rId120" Type="http://schemas.openxmlformats.org/officeDocument/2006/relationships/image" Target="../media/image118.png"/><Relationship Id="rId125" Type="http://schemas.openxmlformats.org/officeDocument/2006/relationships/image" Target="../media/image123.png"/><Relationship Id="rId7" Type="http://schemas.openxmlformats.org/officeDocument/2006/relationships/image" Target="../media/image11.png"/><Relationship Id="rId71" Type="http://schemas.openxmlformats.org/officeDocument/2006/relationships/image" Target="../media/image69.png"/><Relationship Id="rId92" Type="http://schemas.openxmlformats.org/officeDocument/2006/relationships/image" Target="../media/image90.png"/><Relationship Id="rId2" Type="http://schemas.openxmlformats.org/officeDocument/2006/relationships/notesSlide" Target="../notesSlides/notesSlide2.xml"/><Relationship Id="rId29" Type="http://schemas.openxmlformats.org/officeDocument/2006/relationships/image" Target="../media/image29.png"/><Relationship Id="rId24" Type="http://schemas.microsoft.com/office/2007/relationships/hdphoto" Target="../media/hdphoto4.wdp"/><Relationship Id="rId40" Type="http://schemas.openxmlformats.org/officeDocument/2006/relationships/image" Target="../media/image39.png"/><Relationship Id="rId45" Type="http://schemas.openxmlformats.org/officeDocument/2006/relationships/image" Target="../media/image44.png"/><Relationship Id="rId66" Type="http://schemas.openxmlformats.org/officeDocument/2006/relationships/image" Target="../media/image64.png"/><Relationship Id="rId87" Type="http://schemas.openxmlformats.org/officeDocument/2006/relationships/image" Target="../media/image85.png"/><Relationship Id="rId110" Type="http://schemas.openxmlformats.org/officeDocument/2006/relationships/image" Target="../media/image108.png"/><Relationship Id="rId115" Type="http://schemas.openxmlformats.org/officeDocument/2006/relationships/image" Target="../media/image113.png"/><Relationship Id="rId131" Type="http://schemas.openxmlformats.org/officeDocument/2006/relationships/image" Target="../media/image129.png"/><Relationship Id="rId61" Type="http://schemas.openxmlformats.org/officeDocument/2006/relationships/image" Target="../media/image59.png"/><Relationship Id="rId82" Type="http://schemas.openxmlformats.org/officeDocument/2006/relationships/image" Target="../media/image80.png"/></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7.png"/><Relationship Id="rId3" Type="http://schemas.openxmlformats.org/officeDocument/2006/relationships/image" Target="../media/image2.jpeg"/><Relationship Id="rId7" Type="http://schemas.openxmlformats.org/officeDocument/2006/relationships/diagramQuickStyle" Target="../diagrams/quickStyle2.xml"/><Relationship Id="rId12"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image" Target="../media/image132.png"/><Relationship Id="rId5" Type="http://schemas.openxmlformats.org/officeDocument/2006/relationships/diagramData" Target="../diagrams/data2.xml"/><Relationship Id="rId10" Type="http://schemas.openxmlformats.org/officeDocument/2006/relationships/image" Target="../media/image131.png"/><Relationship Id="rId4" Type="http://schemas.openxmlformats.org/officeDocument/2006/relationships/image" Target="../media/image3.png"/><Relationship Id="rId9" Type="http://schemas.microsoft.com/office/2007/relationships/diagramDrawing" Target="../diagrams/drawing2.xml"/></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3.xml"/><Relationship Id="rId13" Type="http://schemas.openxmlformats.org/officeDocument/2006/relationships/image" Target="../media/image135.png"/><Relationship Id="rId3" Type="http://schemas.openxmlformats.org/officeDocument/2006/relationships/image" Target="../media/image2.jpeg"/><Relationship Id="rId7" Type="http://schemas.openxmlformats.org/officeDocument/2006/relationships/diagramQuickStyle" Target="../diagrams/quickStyle3.xml"/><Relationship Id="rId12" Type="http://schemas.openxmlformats.org/officeDocument/2006/relationships/image" Target="../media/image13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3.xml"/><Relationship Id="rId11" Type="http://schemas.openxmlformats.org/officeDocument/2006/relationships/image" Target="../media/image133.png"/><Relationship Id="rId5" Type="http://schemas.openxmlformats.org/officeDocument/2006/relationships/diagramData" Target="../diagrams/data3.xml"/><Relationship Id="rId10" Type="http://schemas.openxmlformats.org/officeDocument/2006/relationships/image" Target="../media/image5.png"/><Relationship Id="rId4" Type="http://schemas.openxmlformats.org/officeDocument/2006/relationships/image" Target="../media/image3.png"/><Relationship Id="rId9" Type="http://schemas.microsoft.com/office/2007/relationships/diagramDrawing" Target="../diagrams/drawing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7990" y="6102418"/>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5912" y="6274289"/>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625936" y="6354812"/>
            <a:ext cx="3699976" cy="369332"/>
          </a:xfrm>
          <a:prstGeom prst="rect">
            <a:avLst/>
          </a:prstGeom>
          <a:noFill/>
        </p:spPr>
        <p:txBody>
          <a:bodyPr wrap="square" rtlCol="0">
            <a:spAutoFit/>
          </a:bodyPr>
          <a:lstStyle/>
          <a:p>
            <a:r>
              <a:rPr lang="pl-PL" b="1" dirty="0" smtClean="0"/>
              <a:t>www6.inra.fr/cost-positive</a:t>
            </a:r>
            <a:endParaRPr lang="pl-PL" b="1" dirty="0"/>
          </a:p>
        </p:txBody>
      </p:sp>
      <p:graphicFrame>
        <p:nvGraphicFramePr>
          <p:cNvPr id="5" name="Diagram 4"/>
          <p:cNvGraphicFramePr/>
          <p:nvPr>
            <p:extLst>
              <p:ext uri="{D42A27DB-BD31-4B8C-83A1-F6EECF244321}">
                <p14:modId xmlns:p14="http://schemas.microsoft.com/office/powerpoint/2010/main" val="26612514"/>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9512" y="5278712"/>
            <a:ext cx="1368152" cy="141465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1027" name="Picture 3"/>
          <p:cNvPicPr>
            <a:picLocks noChangeAspect="1" noChangeArrowheads="1"/>
          </p:cNvPicPr>
          <p:nvPr/>
        </p:nvPicPr>
        <p:blipFill rotWithShape="1">
          <a:blip r:embed="rId11">
            <a:extLst>
              <a:ext uri="{28A0092B-C50C-407E-A947-70E740481C1C}">
                <a14:useLocalDpi xmlns:a14="http://schemas.microsoft.com/office/drawing/2010/main" val="0"/>
              </a:ext>
            </a:extLst>
          </a:blip>
          <a:srcRect l="58775"/>
          <a:stretch/>
        </p:blipFill>
        <p:spPr bwMode="auto">
          <a:xfrm>
            <a:off x="1295134" y="4765977"/>
            <a:ext cx="878614" cy="84002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15" y="31372"/>
            <a:ext cx="2041523" cy="1813451"/>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8334" y="3312803"/>
            <a:ext cx="1474492" cy="145317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8" name="Rectangle 7"/>
          <p:cNvSpPr/>
          <p:nvPr/>
        </p:nvSpPr>
        <p:spPr>
          <a:xfrm>
            <a:off x="2339752" y="337932"/>
            <a:ext cx="6585262" cy="92333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l-PL" b="1" dirty="0" smtClean="0"/>
              <a:t>COST Action </a:t>
            </a:r>
            <a:r>
              <a:rPr lang="en-US" b="1" dirty="0" smtClean="0"/>
              <a:t>FA </a:t>
            </a:r>
            <a:r>
              <a:rPr lang="en-US" b="1" dirty="0"/>
              <a:t>1403 </a:t>
            </a:r>
            <a:r>
              <a:rPr lang="en-US" b="1" dirty="0" smtClean="0"/>
              <a:t>– </a:t>
            </a:r>
            <a:r>
              <a:rPr lang="en-US" b="1" dirty="0" err="1" smtClean="0"/>
              <a:t>POSITIVe</a:t>
            </a:r>
            <a:endParaRPr lang="pl-PL" b="1" dirty="0" smtClean="0"/>
          </a:p>
          <a:p>
            <a:pPr algn="ctr"/>
            <a:r>
              <a:rPr lang="en-US" b="1" dirty="0" err="1" smtClean="0"/>
              <a:t>Interindividual</a:t>
            </a:r>
            <a:r>
              <a:rPr lang="en-US" b="1" dirty="0" smtClean="0"/>
              <a:t> </a:t>
            </a:r>
            <a:r>
              <a:rPr lang="en-US" b="1" dirty="0"/>
              <a:t>variation </a:t>
            </a:r>
            <a:r>
              <a:rPr lang="en-US" b="1" dirty="0" smtClean="0"/>
              <a:t>in </a:t>
            </a:r>
            <a:r>
              <a:rPr lang="en-US" b="1" dirty="0"/>
              <a:t>response to consumption of plant </a:t>
            </a:r>
            <a:r>
              <a:rPr lang="en-US" b="1" dirty="0" smtClean="0"/>
              <a:t>food</a:t>
            </a:r>
            <a:r>
              <a:rPr lang="pl-PL" b="1" dirty="0" smtClean="0"/>
              <a:t> </a:t>
            </a:r>
            <a:r>
              <a:rPr lang="en-US" b="1" dirty="0" err="1" smtClean="0"/>
              <a:t>bioactives</a:t>
            </a:r>
            <a:r>
              <a:rPr lang="en-US" b="1" dirty="0" smtClean="0"/>
              <a:t> </a:t>
            </a:r>
            <a:r>
              <a:rPr lang="en-US" b="1" dirty="0"/>
              <a:t>and determinants involved</a:t>
            </a:r>
          </a:p>
        </p:txBody>
      </p:sp>
      <p:sp>
        <p:nvSpPr>
          <p:cNvPr id="10" name="TextBox 9"/>
          <p:cNvSpPr txBox="1"/>
          <p:nvPr/>
        </p:nvSpPr>
        <p:spPr>
          <a:xfrm>
            <a:off x="3980160" y="1484784"/>
            <a:ext cx="4929078" cy="1754326"/>
          </a:xfrm>
          <a:prstGeom prst="rect">
            <a:avLst/>
          </a:prstGeom>
        </p:spPr>
        <p:style>
          <a:lnRef idx="1">
            <a:schemeClr val="accent3"/>
          </a:lnRef>
          <a:fillRef idx="3">
            <a:schemeClr val="accent3"/>
          </a:fillRef>
          <a:effectRef idx="2">
            <a:schemeClr val="accent3"/>
          </a:effectRef>
          <a:fontRef idx="minor">
            <a:schemeClr val="lt1"/>
          </a:fontRef>
        </p:style>
        <p:txBody>
          <a:bodyPr wrap="square" rtlCol="0">
            <a:spAutoFit/>
          </a:bodyPr>
          <a:lstStyle/>
          <a:p>
            <a:pPr algn="ctr"/>
            <a:r>
              <a:rPr lang="pl-PL" b="1" dirty="0" smtClean="0"/>
              <a:t>MAIN OBJECTIVE</a:t>
            </a:r>
          </a:p>
          <a:p>
            <a:endParaRPr lang="pl-PL" dirty="0"/>
          </a:p>
          <a:p>
            <a:pPr algn="ctr"/>
            <a:r>
              <a:rPr lang="pl-PL" dirty="0" smtClean="0"/>
              <a:t>Build an open European scientific network to tackle the question of interindividual variation in response to food bioactives consumption</a:t>
            </a:r>
            <a:endParaRPr lang="pl-PL" dirty="0"/>
          </a:p>
        </p:txBody>
      </p:sp>
      <p:sp>
        <p:nvSpPr>
          <p:cNvPr id="11" name="TextBox 10"/>
          <p:cNvSpPr txBox="1"/>
          <p:nvPr/>
        </p:nvSpPr>
        <p:spPr>
          <a:xfrm>
            <a:off x="2612008" y="3513361"/>
            <a:ext cx="6297230" cy="2554545"/>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l-PL" sz="1600" b="1" dirty="0" smtClean="0"/>
              <a:t>WORKING GROUPS</a:t>
            </a:r>
          </a:p>
          <a:p>
            <a:pPr algn="ctr"/>
            <a:endParaRPr lang="pl-PL" sz="1600" b="1" dirty="0" smtClean="0"/>
          </a:p>
          <a:p>
            <a:pPr algn="ctr"/>
            <a:r>
              <a:rPr lang="pl-PL" sz="1600" dirty="0" smtClean="0"/>
              <a:t>WG1: </a:t>
            </a:r>
            <a:r>
              <a:rPr lang="pl-PL" sz="1600" b="1" dirty="0" smtClean="0"/>
              <a:t>Interindividual variation in bioavailability</a:t>
            </a:r>
          </a:p>
          <a:p>
            <a:pPr algn="ctr"/>
            <a:endParaRPr lang="pl-PL" sz="1600" b="1" dirty="0" smtClean="0"/>
          </a:p>
          <a:p>
            <a:pPr algn="ctr"/>
            <a:r>
              <a:rPr lang="pl-PL" sz="1600" dirty="0" smtClean="0"/>
              <a:t>WG2: </a:t>
            </a:r>
            <a:r>
              <a:rPr lang="pl-PL" sz="1600" b="1" dirty="0" smtClean="0"/>
              <a:t>Interindividul variation in the biological responsivenessregarding cardiometabolic endpoints</a:t>
            </a:r>
          </a:p>
          <a:p>
            <a:pPr algn="ctr"/>
            <a:endParaRPr lang="pl-PL" sz="1600" b="1" dirty="0" smtClean="0"/>
          </a:p>
          <a:p>
            <a:pPr algn="ctr"/>
            <a:r>
              <a:rPr lang="pl-PL" sz="1600" dirty="0" smtClean="0"/>
              <a:t>WG3: </a:t>
            </a:r>
            <a:r>
              <a:rPr lang="pl-PL" sz="1600" b="1" dirty="0" smtClean="0"/>
              <a:t>From emerging science to applications</a:t>
            </a:r>
          </a:p>
          <a:p>
            <a:pPr algn="ctr"/>
            <a:endParaRPr lang="pl-PL" sz="1600" b="1" dirty="0" smtClean="0"/>
          </a:p>
          <a:p>
            <a:pPr algn="ctr"/>
            <a:r>
              <a:rPr lang="pl-PL" sz="1600" dirty="0" smtClean="0"/>
              <a:t>Focus Group: </a:t>
            </a:r>
            <a:r>
              <a:rPr lang="pl-PL" sz="1600" b="1" dirty="0" smtClean="0"/>
              <a:t>Communication and dissemination</a:t>
            </a:r>
            <a:endParaRPr lang="pl-PL" sz="1600" b="1" dirty="0"/>
          </a:p>
        </p:txBody>
      </p:sp>
      <p:pic>
        <p:nvPicPr>
          <p:cNvPr id="21"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628801"/>
            <a:ext cx="1872208" cy="172819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15781649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3">
            <a:alphaModFix amt="76000"/>
            <a:extLst>
              <a:ext uri="{BEBA8EAE-BF5A-486C-A8C5-ECC9F3942E4B}">
                <a14:imgProps xmlns:a14="http://schemas.microsoft.com/office/drawing/2010/main">
                  <a14:imgLayer r:embed="rId4">
                    <a14:imgEffect>
                      <a14:saturation sat="0"/>
                    </a14:imgEffect>
                  </a14:imgLayer>
                </a14:imgProps>
              </a:ext>
            </a:extLst>
          </a:blip>
          <a:srcRect l="1227" r="1747" b="4240"/>
          <a:stretch/>
        </p:blipFill>
        <p:spPr>
          <a:xfrm>
            <a:off x="1298001" y="1784706"/>
            <a:ext cx="6333309" cy="3891331"/>
          </a:xfrm>
          <a:prstGeom prst="rect">
            <a:avLst/>
          </a:prstGeom>
          <a:noFill/>
          <a:ln>
            <a:noFill/>
          </a:ln>
        </p:spPr>
      </p:pic>
      <p:pic>
        <p:nvPicPr>
          <p:cNvPr id="7" name="Image 6"/>
          <p:cNvPicPr>
            <a:picLocks noChangeAspect="1"/>
          </p:cNvPicPr>
          <p:nvPr/>
        </p:nvPicPr>
        <p:blipFill>
          <a:blip r:embed="rId5"/>
          <a:stretch>
            <a:fillRect/>
          </a:stretch>
        </p:blipFill>
        <p:spPr>
          <a:xfrm rot="2323111">
            <a:off x="3643285" y="3572794"/>
            <a:ext cx="249303" cy="226725"/>
          </a:xfrm>
          <a:prstGeom prst="rect">
            <a:avLst/>
          </a:prstGeom>
        </p:spPr>
      </p:pic>
      <p:pic>
        <p:nvPicPr>
          <p:cNvPr id="11" name="Image 10"/>
          <p:cNvPicPr>
            <a:picLocks noChangeAspect="1"/>
          </p:cNvPicPr>
          <p:nvPr/>
        </p:nvPicPr>
        <p:blipFill>
          <a:blip r:embed="rId5"/>
          <a:stretch>
            <a:fillRect/>
          </a:stretch>
        </p:blipFill>
        <p:spPr>
          <a:xfrm rot="20614229">
            <a:off x="4220657" y="4015865"/>
            <a:ext cx="295736" cy="268952"/>
          </a:xfrm>
          <a:prstGeom prst="rect">
            <a:avLst/>
          </a:prstGeom>
        </p:spPr>
      </p:pic>
      <p:pic>
        <p:nvPicPr>
          <p:cNvPr id="17" name="Image 16"/>
          <p:cNvPicPr>
            <a:picLocks noChangeAspect="1"/>
          </p:cNvPicPr>
          <p:nvPr/>
        </p:nvPicPr>
        <p:blipFill>
          <a:blip r:embed="rId5"/>
          <a:stretch>
            <a:fillRect/>
          </a:stretch>
        </p:blipFill>
        <p:spPr>
          <a:xfrm rot="1105937">
            <a:off x="4505443" y="3446279"/>
            <a:ext cx="279202" cy="253916"/>
          </a:xfrm>
          <a:prstGeom prst="rect">
            <a:avLst/>
          </a:prstGeom>
        </p:spPr>
      </p:pic>
      <p:pic>
        <p:nvPicPr>
          <p:cNvPr id="18" name="Image 17"/>
          <p:cNvPicPr>
            <a:picLocks noChangeAspect="1"/>
          </p:cNvPicPr>
          <p:nvPr/>
        </p:nvPicPr>
        <p:blipFill>
          <a:blip r:embed="rId5"/>
          <a:stretch>
            <a:fillRect/>
          </a:stretch>
        </p:blipFill>
        <p:spPr>
          <a:xfrm rot="20614229">
            <a:off x="4223081" y="3485897"/>
            <a:ext cx="293550" cy="266964"/>
          </a:xfrm>
          <a:prstGeom prst="rect">
            <a:avLst/>
          </a:prstGeom>
        </p:spPr>
      </p:pic>
      <p:pic>
        <p:nvPicPr>
          <p:cNvPr id="19" name="Image 18"/>
          <p:cNvPicPr>
            <a:picLocks noChangeAspect="1"/>
          </p:cNvPicPr>
          <p:nvPr/>
        </p:nvPicPr>
        <p:blipFill>
          <a:blip r:embed="rId5"/>
          <a:stretch>
            <a:fillRect/>
          </a:stretch>
        </p:blipFill>
        <p:spPr>
          <a:xfrm rot="290783">
            <a:off x="4277784" y="3522014"/>
            <a:ext cx="331745" cy="301700"/>
          </a:xfrm>
          <a:prstGeom prst="rect">
            <a:avLst/>
          </a:prstGeom>
        </p:spPr>
      </p:pic>
      <p:pic>
        <p:nvPicPr>
          <p:cNvPr id="30" name="Image 29"/>
          <p:cNvPicPr>
            <a:picLocks noChangeAspect="1"/>
          </p:cNvPicPr>
          <p:nvPr/>
        </p:nvPicPr>
        <p:blipFill>
          <a:blip r:embed="rId5"/>
          <a:stretch>
            <a:fillRect/>
          </a:stretch>
        </p:blipFill>
        <p:spPr>
          <a:xfrm rot="2110130">
            <a:off x="4384278" y="3157899"/>
            <a:ext cx="265260" cy="241236"/>
          </a:xfrm>
          <a:prstGeom prst="rect">
            <a:avLst/>
          </a:prstGeom>
        </p:spPr>
      </p:pic>
      <p:pic>
        <p:nvPicPr>
          <p:cNvPr id="34" name="Image 33"/>
          <p:cNvPicPr>
            <a:picLocks noChangeAspect="1"/>
          </p:cNvPicPr>
          <p:nvPr/>
        </p:nvPicPr>
        <p:blipFill>
          <a:blip r:embed="rId5"/>
          <a:stretch>
            <a:fillRect/>
          </a:stretch>
        </p:blipFill>
        <p:spPr>
          <a:xfrm rot="20614229">
            <a:off x="2665171" y="5169213"/>
            <a:ext cx="294533" cy="267858"/>
          </a:xfrm>
          <a:prstGeom prst="rect">
            <a:avLst/>
          </a:prstGeom>
        </p:spPr>
      </p:pic>
      <p:pic>
        <p:nvPicPr>
          <p:cNvPr id="36" name="Image 35"/>
          <p:cNvPicPr>
            <a:picLocks noChangeAspect="1"/>
          </p:cNvPicPr>
          <p:nvPr/>
        </p:nvPicPr>
        <p:blipFill>
          <a:blip r:embed="rId5"/>
          <a:stretch>
            <a:fillRect/>
          </a:stretch>
        </p:blipFill>
        <p:spPr>
          <a:xfrm rot="20614229">
            <a:off x="2273574" y="4700356"/>
            <a:ext cx="298215" cy="271207"/>
          </a:xfrm>
          <a:prstGeom prst="rect">
            <a:avLst/>
          </a:prstGeom>
        </p:spPr>
      </p:pic>
      <p:pic>
        <p:nvPicPr>
          <p:cNvPr id="41" name="Image 40"/>
          <p:cNvPicPr>
            <a:picLocks noChangeAspect="1"/>
          </p:cNvPicPr>
          <p:nvPr/>
        </p:nvPicPr>
        <p:blipFill>
          <a:blip r:embed="rId5"/>
          <a:stretch>
            <a:fillRect/>
          </a:stretch>
        </p:blipFill>
        <p:spPr>
          <a:xfrm rot="20614229">
            <a:off x="2773211" y="4773476"/>
            <a:ext cx="295813" cy="269022"/>
          </a:xfrm>
          <a:prstGeom prst="rect">
            <a:avLst/>
          </a:prstGeom>
        </p:spPr>
      </p:pic>
      <p:pic>
        <p:nvPicPr>
          <p:cNvPr id="44" name="Image 43"/>
          <p:cNvPicPr>
            <a:picLocks noChangeAspect="1"/>
          </p:cNvPicPr>
          <p:nvPr/>
        </p:nvPicPr>
        <p:blipFill>
          <a:blip r:embed="rId5"/>
          <a:stretch>
            <a:fillRect/>
          </a:stretch>
        </p:blipFill>
        <p:spPr>
          <a:xfrm rot="1105937">
            <a:off x="5074019" y="2718239"/>
            <a:ext cx="286702" cy="260736"/>
          </a:xfrm>
          <a:prstGeom prst="rect">
            <a:avLst/>
          </a:prstGeom>
        </p:spPr>
      </p:pic>
      <p:grpSp>
        <p:nvGrpSpPr>
          <p:cNvPr id="211" name="Grouper 210"/>
          <p:cNvGrpSpPr/>
          <p:nvPr/>
        </p:nvGrpSpPr>
        <p:grpSpPr>
          <a:xfrm>
            <a:off x="3461171" y="549267"/>
            <a:ext cx="1414894" cy="1082193"/>
            <a:chOff x="3630500" y="234611"/>
            <a:chExt cx="1533993" cy="1109150"/>
          </a:xfrm>
        </p:grpSpPr>
        <p:pic>
          <p:nvPicPr>
            <p:cNvPr id="23" name="Image 22"/>
            <p:cNvPicPr>
              <a:picLocks noChangeAspect="1"/>
            </p:cNvPicPr>
            <p:nvPr/>
          </p:nvPicPr>
          <p:blipFill>
            <a:blip r:embed="rId6">
              <a:alphaModFix amt="72000"/>
            </a:blip>
            <a:stretch>
              <a:fillRect/>
            </a:stretch>
          </p:blipFill>
          <p:spPr>
            <a:xfrm>
              <a:off x="3630500" y="234611"/>
              <a:ext cx="1533993" cy="1109150"/>
            </a:xfrm>
            <a:prstGeom prst="rect">
              <a:avLst/>
            </a:prstGeom>
          </p:spPr>
        </p:pic>
        <p:pic>
          <p:nvPicPr>
            <p:cNvPr id="15" name="Image 14"/>
            <p:cNvPicPr>
              <a:picLocks noChangeAspect="1"/>
            </p:cNvPicPr>
            <p:nvPr/>
          </p:nvPicPr>
          <p:blipFill>
            <a:blip r:embed="rId7"/>
            <a:stretch>
              <a:fillRect/>
            </a:stretch>
          </p:blipFill>
          <p:spPr>
            <a:xfrm>
              <a:off x="3897105" y="375207"/>
              <a:ext cx="791752" cy="302317"/>
            </a:xfrm>
            <a:prstGeom prst="rect">
              <a:avLst/>
            </a:prstGeom>
            <a:ln>
              <a:noFill/>
            </a:ln>
            <a:effectLst>
              <a:outerShdw blurRad="292100" dist="139700" dir="2700000" algn="tl" rotWithShape="0">
                <a:srgbClr val="333333">
                  <a:alpha val="65000"/>
                </a:srgbClr>
              </a:outerShdw>
            </a:effectLst>
          </p:spPr>
        </p:pic>
        <p:pic>
          <p:nvPicPr>
            <p:cNvPr id="21" name="Image 20"/>
            <p:cNvPicPr>
              <a:picLocks noChangeAspect="1"/>
            </p:cNvPicPr>
            <p:nvPr/>
          </p:nvPicPr>
          <p:blipFill rotWithShape="1">
            <a:blip r:embed="rId8"/>
            <a:srcRect l="7868" t="15249" r="7286" b="12373"/>
            <a:stretch/>
          </p:blipFill>
          <p:spPr>
            <a:xfrm>
              <a:off x="4271794" y="793885"/>
              <a:ext cx="752095" cy="355236"/>
            </a:xfrm>
            <a:prstGeom prst="rect">
              <a:avLst/>
            </a:prstGeom>
            <a:ln>
              <a:noFill/>
            </a:ln>
            <a:effectLst>
              <a:outerShdw blurRad="292100" dist="139700" dir="2700000" algn="tl" rotWithShape="0">
                <a:srgbClr val="333333">
                  <a:alpha val="65000"/>
                </a:srgbClr>
              </a:outerShdw>
            </a:effectLst>
          </p:spPr>
        </p:pic>
      </p:grpSp>
      <p:grpSp>
        <p:nvGrpSpPr>
          <p:cNvPr id="194" name="Grouper 193"/>
          <p:cNvGrpSpPr/>
          <p:nvPr/>
        </p:nvGrpSpPr>
        <p:grpSpPr>
          <a:xfrm>
            <a:off x="2875898" y="5713283"/>
            <a:ext cx="1120258" cy="1094529"/>
            <a:chOff x="3045228" y="5662484"/>
            <a:chExt cx="1120258" cy="1094529"/>
          </a:xfrm>
        </p:grpSpPr>
        <p:pic>
          <p:nvPicPr>
            <p:cNvPr id="130" name="Image 129"/>
            <p:cNvPicPr>
              <a:picLocks noChangeAspect="1"/>
            </p:cNvPicPr>
            <p:nvPr/>
          </p:nvPicPr>
          <p:blipFill>
            <a:blip r:embed="rId9"/>
            <a:stretch>
              <a:fillRect/>
            </a:stretch>
          </p:blipFill>
          <p:spPr>
            <a:xfrm>
              <a:off x="3045228" y="5662484"/>
              <a:ext cx="1120258" cy="1094529"/>
            </a:xfrm>
            <a:prstGeom prst="rect">
              <a:avLst/>
            </a:prstGeom>
          </p:spPr>
        </p:pic>
        <p:pic>
          <p:nvPicPr>
            <p:cNvPr id="128" name="Image 127"/>
            <p:cNvPicPr>
              <a:picLocks noChangeAspect="1"/>
            </p:cNvPicPr>
            <p:nvPr/>
          </p:nvPicPr>
          <p:blipFill>
            <a:blip r:embed="rId10"/>
            <a:stretch>
              <a:fillRect/>
            </a:stretch>
          </p:blipFill>
          <p:spPr>
            <a:xfrm>
              <a:off x="3461837" y="5988218"/>
              <a:ext cx="521059" cy="304444"/>
            </a:xfrm>
            <a:prstGeom prst="rect">
              <a:avLst/>
            </a:prstGeom>
            <a:ln>
              <a:noFill/>
            </a:ln>
            <a:effectLst>
              <a:outerShdw blurRad="292100" dist="139700" dir="2700000" algn="tl" rotWithShape="0">
                <a:srgbClr val="333333">
                  <a:alpha val="65000"/>
                </a:srgbClr>
              </a:outerShdw>
            </a:effectLst>
          </p:spPr>
        </p:pic>
        <p:pic>
          <p:nvPicPr>
            <p:cNvPr id="67" name="Image 66"/>
            <p:cNvPicPr>
              <a:picLocks noChangeAspect="1"/>
            </p:cNvPicPr>
            <p:nvPr/>
          </p:nvPicPr>
          <p:blipFill>
            <a:blip r:embed="rId11"/>
            <a:stretch>
              <a:fillRect/>
            </a:stretch>
          </p:blipFill>
          <p:spPr>
            <a:xfrm>
              <a:off x="3053434" y="6400409"/>
              <a:ext cx="592712" cy="271684"/>
            </a:xfrm>
            <a:prstGeom prst="rect">
              <a:avLst/>
            </a:prstGeom>
            <a:ln>
              <a:noFill/>
            </a:ln>
            <a:effectLst>
              <a:outerShdw blurRad="292100" dist="139700" dir="2700000" algn="tl" rotWithShape="0">
                <a:srgbClr val="333333">
                  <a:alpha val="65000"/>
                </a:srgbClr>
              </a:outerShdw>
            </a:effectLst>
          </p:spPr>
        </p:pic>
      </p:grpSp>
      <p:pic>
        <p:nvPicPr>
          <p:cNvPr id="50" name="Image 49"/>
          <p:cNvPicPr>
            <a:picLocks noChangeAspect="1"/>
          </p:cNvPicPr>
          <p:nvPr/>
        </p:nvPicPr>
        <p:blipFill>
          <a:blip r:embed="rId5"/>
          <a:stretch>
            <a:fillRect/>
          </a:stretch>
        </p:blipFill>
        <p:spPr>
          <a:xfrm rot="242355">
            <a:off x="4926446" y="2815130"/>
            <a:ext cx="313630" cy="335462"/>
          </a:xfrm>
          <a:prstGeom prst="rect">
            <a:avLst/>
          </a:prstGeom>
        </p:spPr>
      </p:pic>
      <p:pic>
        <p:nvPicPr>
          <p:cNvPr id="51" name="Image 50"/>
          <p:cNvPicPr>
            <a:picLocks noChangeAspect="1"/>
          </p:cNvPicPr>
          <p:nvPr/>
        </p:nvPicPr>
        <p:blipFill>
          <a:blip r:embed="rId5"/>
          <a:stretch>
            <a:fillRect/>
          </a:stretch>
        </p:blipFill>
        <p:spPr>
          <a:xfrm rot="2110130">
            <a:off x="5339083" y="2850850"/>
            <a:ext cx="252770" cy="229878"/>
          </a:xfrm>
          <a:prstGeom prst="rect">
            <a:avLst/>
          </a:prstGeom>
        </p:spPr>
      </p:pic>
      <p:pic>
        <p:nvPicPr>
          <p:cNvPr id="52" name="Image 51"/>
          <p:cNvPicPr>
            <a:picLocks noChangeAspect="1"/>
          </p:cNvPicPr>
          <p:nvPr/>
        </p:nvPicPr>
        <p:blipFill>
          <a:blip r:embed="rId5"/>
          <a:stretch>
            <a:fillRect/>
          </a:stretch>
        </p:blipFill>
        <p:spPr>
          <a:xfrm rot="2110130">
            <a:off x="6168838" y="3750464"/>
            <a:ext cx="283357" cy="257694"/>
          </a:xfrm>
          <a:prstGeom prst="rect">
            <a:avLst/>
          </a:prstGeom>
        </p:spPr>
      </p:pic>
      <p:pic>
        <p:nvPicPr>
          <p:cNvPr id="57" name="Image 56"/>
          <p:cNvPicPr>
            <a:picLocks noChangeAspect="1"/>
          </p:cNvPicPr>
          <p:nvPr/>
        </p:nvPicPr>
        <p:blipFill>
          <a:blip r:embed="rId5"/>
          <a:stretch>
            <a:fillRect/>
          </a:stretch>
        </p:blipFill>
        <p:spPr>
          <a:xfrm rot="20614229">
            <a:off x="2231635" y="3317712"/>
            <a:ext cx="292645" cy="266141"/>
          </a:xfrm>
          <a:prstGeom prst="rect">
            <a:avLst/>
          </a:prstGeom>
        </p:spPr>
      </p:pic>
      <p:pic>
        <p:nvPicPr>
          <p:cNvPr id="62" name="Image 61"/>
          <p:cNvPicPr>
            <a:picLocks noChangeAspect="1"/>
          </p:cNvPicPr>
          <p:nvPr/>
        </p:nvPicPr>
        <p:blipFill>
          <a:blip r:embed="rId5"/>
          <a:stretch>
            <a:fillRect/>
          </a:stretch>
        </p:blipFill>
        <p:spPr>
          <a:xfrm rot="1105937">
            <a:off x="4906512" y="4346561"/>
            <a:ext cx="327550" cy="297885"/>
          </a:xfrm>
          <a:prstGeom prst="rect">
            <a:avLst/>
          </a:prstGeom>
        </p:spPr>
      </p:pic>
      <p:pic>
        <p:nvPicPr>
          <p:cNvPr id="64" name="Image 63"/>
          <p:cNvPicPr>
            <a:picLocks noChangeAspect="1"/>
          </p:cNvPicPr>
          <p:nvPr/>
        </p:nvPicPr>
        <p:blipFill>
          <a:blip r:embed="rId5"/>
          <a:stretch>
            <a:fillRect/>
          </a:stretch>
        </p:blipFill>
        <p:spPr>
          <a:xfrm rot="1105937">
            <a:off x="5302556" y="3337408"/>
            <a:ext cx="281232" cy="255762"/>
          </a:xfrm>
          <a:prstGeom prst="rect">
            <a:avLst/>
          </a:prstGeom>
        </p:spPr>
      </p:pic>
      <p:pic>
        <p:nvPicPr>
          <p:cNvPr id="66" name="Image 65"/>
          <p:cNvPicPr>
            <a:picLocks noChangeAspect="1"/>
          </p:cNvPicPr>
          <p:nvPr/>
        </p:nvPicPr>
        <p:blipFill>
          <a:blip r:embed="rId5"/>
          <a:stretch>
            <a:fillRect/>
          </a:stretch>
        </p:blipFill>
        <p:spPr>
          <a:xfrm rot="2110130">
            <a:off x="6324482" y="4130079"/>
            <a:ext cx="296642" cy="269776"/>
          </a:xfrm>
          <a:prstGeom prst="rect">
            <a:avLst/>
          </a:prstGeom>
        </p:spPr>
      </p:pic>
      <p:pic>
        <p:nvPicPr>
          <p:cNvPr id="74" name="Image 73"/>
          <p:cNvPicPr>
            <a:picLocks noChangeAspect="1"/>
          </p:cNvPicPr>
          <p:nvPr/>
        </p:nvPicPr>
        <p:blipFill>
          <a:blip r:embed="rId5"/>
          <a:stretch>
            <a:fillRect/>
          </a:stretch>
        </p:blipFill>
        <p:spPr>
          <a:xfrm rot="1105937">
            <a:off x="4515219" y="2680320"/>
            <a:ext cx="287658" cy="261606"/>
          </a:xfrm>
          <a:prstGeom prst="rect">
            <a:avLst/>
          </a:prstGeom>
        </p:spPr>
      </p:pic>
      <p:pic>
        <p:nvPicPr>
          <p:cNvPr id="76" name="Image 75"/>
          <p:cNvPicPr>
            <a:picLocks noChangeAspect="1"/>
          </p:cNvPicPr>
          <p:nvPr/>
        </p:nvPicPr>
        <p:blipFill>
          <a:blip r:embed="rId5"/>
          <a:stretch>
            <a:fillRect/>
          </a:stretch>
        </p:blipFill>
        <p:spPr>
          <a:xfrm rot="20614229">
            <a:off x="4368862" y="2900728"/>
            <a:ext cx="294118" cy="267481"/>
          </a:xfrm>
          <a:prstGeom prst="rect">
            <a:avLst/>
          </a:prstGeom>
        </p:spPr>
      </p:pic>
      <p:pic>
        <p:nvPicPr>
          <p:cNvPr id="90" name="Image 89"/>
          <p:cNvPicPr>
            <a:picLocks noChangeAspect="1"/>
          </p:cNvPicPr>
          <p:nvPr/>
        </p:nvPicPr>
        <p:blipFill>
          <a:blip r:embed="rId5"/>
          <a:stretch>
            <a:fillRect/>
          </a:stretch>
        </p:blipFill>
        <p:spPr>
          <a:xfrm rot="1105937">
            <a:off x="3001320" y="3019069"/>
            <a:ext cx="284755" cy="258966"/>
          </a:xfrm>
          <a:prstGeom prst="rect">
            <a:avLst/>
          </a:prstGeom>
        </p:spPr>
      </p:pic>
      <p:pic>
        <p:nvPicPr>
          <p:cNvPr id="91" name="Image 90"/>
          <p:cNvPicPr>
            <a:picLocks noChangeAspect="1"/>
          </p:cNvPicPr>
          <p:nvPr/>
        </p:nvPicPr>
        <p:blipFill>
          <a:blip r:embed="rId5"/>
          <a:stretch>
            <a:fillRect/>
          </a:stretch>
        </p:blipFill>
        <p:spPr>
          <a:xfrm rot="19556875">
            <a:off x="2796105" y="3255923"/>
            <a:ext cx="255348" cy="232222"/>
          </a:xfrm>
          <a:prstGeom prst="rect">
            <a:avLst/>
          </a:prstGeom>
        </p:spPr>
      </p:pic>
      <p:pic>
        <p:nvPicPr>
          <p:cNvPr id="92" name="Image 91"/>
          <p:cNvPicPr>
            <a:picLocks noChangeAspect="1"/>
          </p:cNvPicPr>
          <p:nvPr/>
        </p:nvPicPr>
        <p:blipFill>
          <a:blip r:embed="rId5"/>
          <a:stretch>
            <a:fillRect/>
          </a:stretch>
        </p:blipFill>
        <p:spPr>
          <a:xfrm rot="20614229">
            <a:off x="2930386" y="3488987"/>
            <a:ext cx="289423" cy="263211"/>
          </a:xfrm>
          <a:prstGeom prst="rect">
            <a:avLst/>
          </a:prstGeom>
        </p:spPr>
      </p:pic>
      <p:pic>
        <p:nvPicPr>
          <p:cNvPr id="93" name="Image 92"/>
          <p:cNvPicPr>
            <a:picLocks noChangeAspect="1"/>
          </p:cNvPicPr>
          <p:nvPr/>
        </p:nvPicPr>
        <p:blipFill>
          <a:blip r:embed="rId5"/>
          <a:stretch>
            <a:fillRect/>
          </a:stretch>
        </p:blipFill>
        <p:spPr>
          <a:xfrm rot="2110130">
            <a:off x="3231962" y="3336640"/>
            <a:ext cx="267719" cy="243473"/>
          </a:xfrm>
          <a:prstGeom prst="rect">
            <a:avLst/>
          </a:prstGeom>
        </p:spPr>
      </p:pic>
      <p:pic>
        <p:nvPicPr>
          <p:cNvPr id="94" name="Image 93"/>
          <p:cNvPicPr>
            <a:picLocks noChangeAspect="1"/>
          </p:cNvPicPr>
          <p:nvPr/>
        </p:nvPicPr>
        <p:blipFill>
          <a:blip r:embed="rId5"/>
          <a:stretch>
            <a:fillRect/>
          </a:stretch>
        </p:blipFill>
        <p:spPr>
          <a:xfrm rot="2110130">
            <a:off x="3110089" y="3153083"/>
            <a:ext cx="269579" cy="245164"/>
          </a:xfrm>
          <a:prstGeom prst="rect">
            <a:avLst/>
          </a:prstGeom>
        </p:spPr>
      </p:pic>
      <p:pic>
        <p:nvPicPr>
          <p:cNvPr id="105" name="Image 104"/>
          <p:cNvPicPr>
            <a:picLocks noChangeAspect="1"/>
          </p:cNvPicPr>
          <p:nvPr/>
        </p:nvPicPr>
        <p:blipFill>
          <a:blip r:embed="rId5"/>
          <a:stretch>
            <a:fillRect/>
          </a:stretch>
        </p:blipFill>
        <p:spPr>
          <a:xfrm rot="20614229">
            <a:off x="3328431" y="3776780"/>
            <a:ext cx="292117" cy="265661"/>
          </a:xfrm>
          <a:prstGeom prst="rect">
            <a:avLst/>
          </a:prstGeom>
        </p:spPr>
      </p:pic>
      <p:pic>
        <p:nvPicPr>
          <p:cNvPr id="106" name="Image 105"/>
          <p:cNvPicPr>
            <a:picLocks noChangeAspect="1"/>
          </p:cNvPicPr>
          <p:nvPr/>
        </p:nvPicPr>
        <p:blipFill>
          <a:blip r:embed="rId5"/>
          <a:stretch>
            <a:fillRect/>
          </a:stretch>
        </p:blipFill>
        <p:spPr>
          <a:xfrm rot="1105937">
            <a:off x="3067107" y="4085379"/>
            <a:ext cx="290409" cy="264108"/>
          </a:xfrm>
          <a:prstGeom prst="rect">
            <a:avLst/>
          </a:prstGeom>
        </p:spPr>
      </p:pic>
      <p:pic>
        <p:nvPicPr>
          <p:cNvPr id="107" name="Image 106"/>
          <p:cNvPicPr>
            <a:picLocks noChangeAspect="1"/>
          </p:cNvPicPr>
          <p:nvPr/>
        </p:nvPicPr>
        <p:blipFill>
          <a:blip r:embed="rId5"/>
          <a:stretch>
            <a:fillRect/>
          </a:stretch>
        </p:blipFill>
        <p:spPr>
          <a:xfrm rot="2110130">
            <a:off x="3730509" y="3920252"/>
            <a:ext cx="263552" cy="239683"/>
          </a:xfrm>
          <a:prstGeom prst="rect">
            <a:avLst/>
          </a:prstGeom>
        </p:spPr>
      </p:pic>
      <p:pic>
        <p:nvPicPr>
          <p:cNvPr id="29" name="Image 28"/>
          <p:cNvPicPr>
            <a:picLocks noChangeAspect="1"/>
          </p:cNvPicPr>
          <p:nvPr/>
        </p:nvPicPr>
        <p:blipFill>
          <a:blip r:embed="rId5"/>
          <a:stretch>
            <a:fillRect/>
          </a:stretch>
        </p:blipFill>
        <p:spPr>
          <a:xfrm rot="20614229">
            <a:off x="4076734" y="3142003"/>
            <a:ext cx="295015" cy="268297"/>
          </a:xfrm>
          <a:prstGeom prst="rect">
            <a:avLst/>
          </a:prstGeom>
        </p:spPr>
      </p:pic>
      <p:pic>
        <p:nvPicPr>
          <p:cNvPr id="120" name="Image 119"/>
          <p:cNvPicPr>
            <a:picLocks noChangeAspect="1"/>
          </p:cNvPicPr>
          <p:nvPr/>
        </p:nvPicPr>
        <p:blipFill>
          <a:blip r:embed="rId5"/>
          <a:stretch>
            <a:fillRect/>
          </a:stretch>
        </p:blipFill>
        <p:spPr>
          <a:xfrm rot="16477795">
            <a:off x="3432405" y="4478665"/>
            <a:ext cx="311166" cy="304475"/>
          </a:xfrm>
          <a:prstGeom prst="rect">
            <a:avLst/>
          </a:prstGeom>
        </p:spPr>
      </p:pic>
      <p:pic>
        <p:nvPicPr>
          <p:cNvPr id="115" name="Image 114"/>
          <p:cNvPicPr>
            <a:picLocks noChangeAspect="1"/>
          </p:cNvPicPr>
          <p:nvPr/>
        </p:nvPicPr>
        <p:blipFill rotWithShape="1">
          <a:blip r:embed="rId12">
            <a:extLst>
              <a:ext uri="{BEBA8EAE-BF5A-486C-A8C5-ECC9F3942E4B}">
                <a14:imgProps xmlns:a14="http://schemas.microsoft.com/office/drawing/2010/main">
                  <a14:imgLayer r:embed="rId13">
                    <a14:imgEffect>
                      <a14:backgroundRemoval t="8008" b="93848" l="27266" r="76641">
                        <a14:foregroundMark x1="94453" y1="90234" x2="94453" y2="90234"/>
                      </a14:backgroundRemoval>
                    </a14:imgEffect>
                  </a14:imgLayer>
                </a14:imgProps>
              </a:ext>
            </a:extLst>
          </a:blip>
          <a:srcRect l="21514" t="6502" r="20662" b="4674"/>
          <a:stretch/>
        </p:blipFill>
        <p:spPr>
          <a:xfrm>
            <a:off x="2551930" y="4680085"/>
            <a:ext cx="220501" cy="261235"/>
          </a:xfrm>
          <a:prstGeom prst="rect">
            <a:avLst/>
          </a:prstGeom>
        </p:spPr>
      </p:pic>
      <p:grpSp>
        <p:nvGrpSpPr>
          <p:cNvPr id="215" name="Grouper 214"/>
          <p:cNvGrpSpPr/>
          <p:nvPr/>
        </p:nvGrpSpPr>
        <p:grpSpPr>
          <a:xfrm>
            <a:off x="7390296" y="508580"/>
            <a:ext cx="1356089" cy="1477198"/>
            <a:chOff x="7441164" y="27441"/>
            <a:chExt cx="1470238" cy="1513995"/>
          </a:xfrm>
        </p:grpSpPr>
        <p:pic>
          <p:nvPicPr>
            <p:cNvPr id="49" name="Image 48"/>
            <p:cNvPicPr>
              <a:picLocks noChangeAspect="1"/>
            </p:cNvPicPr>
            <p:nvPr/>
          </p:nvPicPr>
          <p:blipFill>
            <a:blip r:embed="rId14"/>
            <a:stretch>
              <a:fillRect/>
            </a:stretch>
          </p:blipFill>
          <p:spPr>
            <a:xfrm>
              <a:off x="7441164" y="27441"/>
              <a:ext cx="1470238" cy="1513995"/>
            </a:xfrm>
            <a:prstGeom prst="rect">
              <a:avLst/>
            </a:prstGeom>
          </p:spPr>
        </p:pic>
        <p:pic>
          <p:nvPicPr>
            <p:cNvPr id="43" name="Image 42"/>
            <p:cNvPicPr>
              <a:picLocks noChangeAspect="1"/>
            </p:cNvPicPr>
            <p:nvPr/>
          </p:nvPicPr>
          <p:blipFill>
            <a:blip r:embed="rId15"/>
            <a:stretch>
              <a:fillRect/>
            </a:stretch>
          </p:blipFill>
          <p:spPr>
            <a:xfrm>
              <a:off x="7703017" y="735607"/>
              <a:ext cx="481191" cy="404227"/>
            </a:xfrm>
            <a:prstGeom prst="rect">
              <a:avLst/>
            </a:prstGeom>
            <a:ln>
              <a:noFill/>
            </a:ln>
            <a:effectLst>
              <a:outerShdw blurRad="292100" dist="139700" dir="2700000" algn="tl" rotWithShape="0">
                <a:srgbClr val="333333">
                  <a:alpha val="65000"/>
                </a:srgbClr>
              </a:outerShdw>
            </a:effectLst>
          </p:spPr>
        </p:pic>
        <p:pic>
          <p:nvPicPr>
            <p:cNvPr id="46" name="Image 45"/>
            <p:cNvPicPr>
              <a:picLocks noChangeAspect="1"/>
            </p:cNvPicPr>
            <p:nvPr/>
          </p:nvPicPr>
          <p:blipFill>
            <a:blip r:embed="rId16"/>
            <a:stretch>
              <a:fillRect/>
            </a:stretch>
          </p:blipFill>
          <p:spPr>
            <a:xfrm>
              <a:off x="8274387" y="1036173"/>
              <a:ext cx="588252" cy="442080"/>
            </a:xfrm>
            <a:prstGeom prst="rect">
              <a:avLst/>
            </a:prstGeom>
            <a:ln>
              <a:noFill/>
            </a:ln>
            <a:effectLst>
              <a:outerShdw blurRad="292100" dist="139700" dir="2700000" algn="tl" rotWithShape="0">
                <a:srgbClr val="333333">
                  <a:alpha val="65000"/>
                </a:srgbClr>
              </a:outerShdw>
            </a:effectLst>
          </p:spPr>
        </p:pic>
        <p:pic>
          <p:nvPicPr>
            <p:cNvPr id="47" name="Image 46"/>
            <p:cNvPicPr>
              <a:picLocks noChangeAspect="1"/>
            </p:cNvPicPr>
            <p:nvPr/>
          </p:nvPicPr>
          <p:blipFill>
            <a:blip r:embed="rId17"/>
            <a:stretch>
              <a:fillRect/>
            </a:stretch>
          </p:blipFill>
          <p:spPr>
            <a:xfrm>
              <a:off x="8149078" y="432614"/>
              <a:ext cx="648175" cy="296336"/>
            </a:xfrm>
            <a:prstGeom prst="rect">
              <a:avLst/>
            </a:prstGeom>
            <a:ln>
              <a:noFill/>
            </a:ln>
            <a:effectLst>
              <a:outerShdw blurRad="292100" dist="139700" dir="2700000" algn="tl" rotWithShape="0">
                <a:srgbClr val="333333">
                  <a:alpha val="65000"/>
                </a:srgbClr>
              </a:outerShdw>
            </a:effectLst>
          </p:spPr>
        </p:pic>
        <p:pic>
          <p:nvPicPr>
            <p:cNvPr id="116" name="Image 115"/>
            <p:cNvPicPr>
              <a:picLocks noChangeAspect="1"/>
            </p:cNvPicPr>
            <p:nvPr/>
          </p:nvPicPr>
          <p:blipFill>
            <a:blip r:embed="rId18"/>
            <a:stretch>
              <a:fillRect/>
            </a:stretch>
          </p:blipFill>
          <p:spPr>
            <a:xfrm>
              <a:off x="7441164" y="64238"/>
              <a:ext cx="1022356" cy="242613"/>
            </a:xfrm>
            <a:prstGeom prst="rect">
              <a:avLst/>
            </a:prstGeom>
            <a:ln>
              <a:noFill/>
            </a:ln>
            <a:effectLst>
              <a:outerShdw blurRad="292100" dist="139700" dir="2700000" algn="tl" rotWithShape="0">
                <a:srgbClr val="333333">
                  <a:alpha val="65000"/>
                </a:srgbClr>
              </a:outerShdw>
            </a:effectLst>
          </p:spPr>
        </p:pic>
      </p:grpSp>
      <p:pic>
        <p:nvPicPr>
          <p:cNvPr id="117" name="Image 116"/>
          <p:cNvPicPr>
            <a:picLocks noChangeAspect="1"/>
          </p:cNvPicPr>
          <p:nvPr/>
        </p:nvPicPr>
        <p:blipFill rotWithShape="1">
          <a:blip r:embed="rId12">
            <a:extLst>
              <a:ext uri="{BEBA8EAE-BF5A-486C-A8C5-ECC9F3942E4B}">
                <a14:imgProps xmlns:a14="http://schemas.microsoft.com/office/drawing/2010/main">
                  <a14:imgLayer r:embed="rId19">
                    <a14:imgEffect>
                      <a14:backgroundRemoval t="8008" b="93848" l="27266" r="76641">
                        <a14:foregroundMark x1="94453" y1="90234" x2="94453" y2="90234"/>
                      </a14:backgroundRemoval>
                    </a14:imgEffect>
                  </a14:imgLayer>
                </a14:imgProps>
              </a:ext>
            </a:extLst>
          </a:blip>
          <a:srcRect l="21514" t="6502" r="20662" b="4674"/>
          <a:stretch/>
        </p:blipFill>
        <p:spPr>
          <a:xfrm rot="20029840">
            <a:off x="5273285" y="2888020"/>
            <a:ext cx="203221" cy="240763"/>
          </a:xfrm>
          <a:prstGeom prst="rect">
            <a:avLst/>
          </a:prstGeom>
        </p:spPr>
      </p:pic>
      <p:pic>
        <p:nvPicPr>
          <p:cNvPr id="119" name="Image 118"/>
          <p:cNvPicPr>
            <a:picLocks noChangeAspect="1"/>
          </p:cNvPicPr>
          <p:nvPr/>
        </p:nvPicPr>
        <p:blipFill rotWithShape="1">
          <a:blip r:embed="rId12">
            <a:extLst>
              <a:ext uri="{BEBA8EAE-BF5A-486C-A8C5-ECC9F3942E4B}">
                <a14:imgProps xmlns:a14="http://schemas.microsoft.com/office/drawing/2010/main">
                  <a14:imgLayer r:embed="rId13">
                    <a14:imgEffect>
                      <a14:backgroundRemoval t="8008" b="93848" l="27266" r="76641">
                        <a14:foregroundMark x1="94453" y1="90234" x2="94453" y2="90234"/>
                      </a14:backgroundRemoval>
                    </a14:imgEffect>
                  </a14:imgLayer>
                </a14:imgProps>
              </a:ext>
            </a:extLst>
          </a:blip>
          <a:srcRect l="21514" t="6502" r="20662" b="4674"/>
          <a:stretch/>
        </p:blipFill>
        <p:spPr>
          <a:xfrm flipH="1">
            <a:off x="2973502" y="3760826"/>
            <a:ext cx="280598" cy="332434"/>
          </a:xfrm>
          <a:prstGeom prst="rect">
            <a:avLst/>
          </a:prstGeom>
        </p:spPr>
      </p:pic>
      <p:grpSp>
        <p:nvGrpSpPr>
          <p:cNvPr id="209" name="Grouper 208"/>
          <p:cNvGrpSpPr/>
          <p:nvPr/>
        </p:nvGrpSpPr>
        <p:grpSpPr>
          <a:xfrm>
            <a:off x="2006021" y="1661225"/>
            <a:ext cx="1094414" cy="1032933"/>
            <a:chOff x="2175351" y="1483098"/>
            <a:chExt cx="1186536" cy="1058663"/>
          </a:xfrm>
        </p:grpSpPr>
        <p:pic>
          <p:nvPicPr>
            <p:cNvPr id="32" name="Image 31"/>
            <p:cNvPicPr>
              <a:picLocks noChangeAspect="1"/>
            </p:cNvPicPr>
            <p:nvPr/>
          </p:nvPicPr>
          <p:blipFill>
            <a:blip r:embed="rId20"/>
            <a:stretch>
              <a:fillRect/>
            </a:stretch>
          </p:blipFill>
          <p:spPr>
            <a:xfrm>
              <a:off x="2239842" y="1483098"/>
              <a:ext cx="927105" cy="1058663"/>
            </a:xfrm>
            <a:prstGeom prst="rect">
              <a:avLst/>
            </a:prstGeom>
          </p:spPr>
        </p:pic>
        <p:pic>
          <p:nvPicPr>
            <p:cNvPr id="27" name="Image 26"/>
            <p:cNvPicPr>
              <a:picLocks noChangeAspect="1"/>
            </p:cNvPicPr>
            <p:nvPr/>
          </p:nvPicPr>
          <p:blipFill>
            <a:blip r:embed="rId21"/>
            <a:stretch>
              <a:fillRect/>
            </a:stretch>
          </p:blipFill>
          <p:spPr>
            <a:xfrm>
              <a:off x="2374119" y="2241037"/>
              <a:ext cx="663078" cy="278073"/>
            </a:xfrm>
            <a:prstGeom prst="rect">
              <a:avLst/>
            </a:prstGeom>
            <a:ln>
              <a:noFill/>
            </a:ln>
            <a:effectLst>
              <a:outerShdw blurRad="292100" dist="139700" dir="2700000" algn="tl" rotWithShape="0">
                <a:srgbClr val="333333">
                  <a:alpha val="65000"/>
                </a:srgbClr>
              </a:outerShdw>
            </a:effectLst>
          </p:spPr>
        </p:pic>
        <p:pic>
          <p:nvPicPr>
            <p:cNvPr id="28" name="Image 27"/>
            <p:cNvPicPr>
              <a:picLocks noChangeAspect="1"/>
            </p:cNvPicPr>
            <p:nvPr/>
          </p:nvPicPr>
          <p:blipFill>
            <a:blip r:embed="rId22"/>
            <a:stretch>
              <a:fillRect/>
            </a:stretch>
          </p:blipFill>
          <p:spPr>
            <a:xfrm>
              <a:off x="2175351" y="1683717"/>
              <a:ext cx="356643" cy="470787"/>
            </a:xfrm>
            <a:prstGeom prst="rect">
              <a:avLst/>
            </a:prstGeom>
            <a:ln>
              <a:noFill/>
            </a:ln>
            <a:effectLst>
              <a:outerShdw blurRad="292100" dist="139700" dir="2700000" algn="tl" rotWithShape="0">
                <a:srgbClr val="333333">
                  <a:alpha val="65000"/>
                </a:srgbClr>
              </a:outerShdw>
            </a:effectLst>
          </p:spPr>
        </p:pic>
        <p:pic>
          <p:nvPicPr>
            <p:cNvPr id="111" name="Image 110"/>
            <p:cNvPicPr>
              <a:picLocks noChangeAspect="1"/>
            </p:cNvPicPr>
            <p:nvPr/>
          </p:nvPicPr>
          <p:blipFill>
            <a:blip r:embed="rId23"/>
            <a:stretch>
              <a:fillRect/>
            </a:stretch>
          </p:blipFill>
          <p:spPr>
            <a:xfrm>
              <a:off x="2712506" y="1806428"/>
              <a:ext cx="649381" cy="302362"/>
            </a:xfrm>
            <a:prstGeom prst="rect">
              <a:avLst/>
            </a:prstGeom>
            <a:ln>
              <a:noFill/>
            </a:ln>
            <a:effectLst>
              <a:outerShdw blurRad="292100" dist="139700" dir="2700000" algn="tl" rotWithShape="0">
                <a:srgbClr val="333333">
                  <a:alpha val="65000"/>
                </a:srgbClr>
              </a:outerShdw>
            </a:effectLst>
          </p:spPr>
        </p:pic>
      </p:grpSp>
      <p:pic>
        <p:nvPicPr>
          <p:cNvPr id="123" name="Image 122"/>
          <p:cNvPicPr>
            <a:picLocks noChangeAspect="1"/>
          </p:cNvPicPr>
          <p:nvPr/>
        </p:nvPicPr>
        <p:blipFill rotWithShape="1">
          <a:blip r:embed="rId12">
            <a:extLst>
              <a:ext uri="{BEBA8EAE-BF5A-486C-A8C5-ECC9F3942E4B}">
                <a14:imgProps xmlns:a14="http://schemas.microsoft.com/office/drawing/2010/main">
                  <a14:imgLayer r:embed="rId24">
                    <a14:imgEffect>
                      <a14:backgroundRemoval t="8008" b="93848" l="27266" r="76641">
                        <a14:foregroundMark x1="94453" y1="90234" x2="94453" y2="90234"/>
                      </a14:backgroundRemoval>
                    </a14:imgEffect>
                  </a14:imgLayer>
                </a14:imgProps>
              </a:ext>
            </a:extLst>
          </a:blip>
          <a:srcRect l="21514" t="6502" r="20662" b="4674"/>
          <a:stretch/>
        </p:blipFill>
        <p:spPr>
          <a:xfrm rot="20029840">
            <a:off x="4032449" y="3235294"/>
            <a:ext cx="280598" cy="332434"/>
          </a:xfrm>
          <a:prstGeom prst="rect">
            <a:avLst/>
          </a:prstGeom>
        </p:spPr>
      </p:pic>
      <p:grpSp>
        <p:nvGrpSpPr>
          <p:cNvPr id="201" name="Grouper 200"/>
          <p:cNvGrpSpPr/>
          <p:nvPr/>
        </p:nvGrpSpPr>
        <p:grpSpPr>
          <a:xfrm>
            <a:off x="8136940" y="2767766"/>
            <a:ext cx="835166" cy="762107"/>
            <a:chOff x="7303558" y="2751173"/>
            <a:chExt cx="835166" cy="762107"/>
          </a:xfrm>
        </p:grpSpPr>
        <p:pic>
          <p:nvPicPr>
            <p:cNvPr id="63" name="Image 62"/>
            <p:cNvPicPr>
              <a:picLocks noChangeAspect="1"/>
            </p:cNvPicPr>
            <p:nvPr/>
          </p:nvPicPr>
          <p:blipFill>
            <a:blip r:embed="rId25"/>
            <a:stretch>
              <a:fillRect/>
            </a:stretch>
          </p:blipFill>
          <p:spPr>
            <a:xfrm>
              <a:off x="7303558" y="2751173"/>
              <a:ext cx="804695" cy="762107"/>
            </a:xfrm>
            <a:prstGeom prst="rect">
              <a:avLst/>
            </a:prstGeom>
          </p:spPr>
        </p:pic>
        <p:pic>
          <p:nvPicPr>
            <p:cNvPr id="65" name="Image 64"/>
            <p:cNvPicPr>
              <a:picLocks noChangeAspect="1"/>
            </p:cNvPicPr>
            <p:nvPr/>
          </p:nvPicPr>
          <p:blipFill>
            <a:blip r:embed="rId26"/>
            <a:stretch>
              <a:fillRect/>
            </a:stretch>
          </p:blipFill>
          <p:spPr>
            <a:xfrm>
              <a:off x="7398379" y="2790551"/>
              <a:ext cx="370445" cy="357132"/>
            </a:xfrm>
            <a:prstGeom prst="rect">
              <a:avLst/>
            </a:prstGeom>
            <a:ln>
              <a:noFill/>
            </a:ln>
            <a:effectLst>
              <a:outerShdw blurRad="292100" dist="139700" dir="2700000" algn="tl" rotWithShape="0">
                <a:srgbClr val="333333">
                  <a:alpha val="65000"/>
                </a:srgbClr>
              </a:outerShdw>
            </a:effectLst>
          </p:spPr>
        </p:pic>
        <p:pic>
          <p:nvPicPr>
            <p:cNvPr id="124" name="Image 123"/>
            <p:cNvPicPr>
              <a:picLocks noChangeAspect="1"/>
            </p:cNvPicPr>
            <p:nvPr/>
          </p:nvPicPr>
          <p:blipFill>
            <a:blip r:embed="rId27"/>
            <a:stretch>
              <a:fillRect/>
            </a:stretch>
          </p:blipFill>
          <p:spPr>
            <a:xfrm>
              <a:off x="7887368" y="3028769"/>
              <a:ext cx="251356" cy="361360"/>
            </a:xfrm>
            <a:prstGeom prst="rect">
              <a:avLst/>
            </a:prstGeom>
            <a:ln>
              <a:noFill/>
            </a:ln>
            <a:effectLst>
              <a:outerShdw blurRad="292100" dist="139700" dir="2700000" algn="tl" rotWithShape="0">
                <a:srgbClr val="333333">
                  <a:alpha val="65000"/>
                </a:srgbClr>
              </a:outerShdw>
            </a:effectLst>
          </p:spPr>
        </p:pic>
      </p:grpSp>
      <p:pic>
        <p:nvPicPr>
          <p:cNvPr id="125" name="Image 124"/>
          <p:cNvPicPr>
            <a:picLocks noChangeAspect="1"/>
          </p:cNvPicPr>
          <p:nvPr/>
        </p:nvPicPr>
        <p:blipFill rotWithShape="1">
          <a:blip r:embed="rId12">
            <a:extLst>
              <a:ext uri="{BEBA8EAE-BF5A-486C-A8C5-ECC9F3942E4B}">
                <a14:imgProps xmlns:a14="http://schemas.microsoft.com/office/drawing/2010/main">
                  <a14:imgLayer r:embed="rId13">
                    <a14:imgEffect>
                      <a14:backgroundRemoval t="8008" b="93848" l="27266" r="76641">
                        <a14:foregroundMark x1="94453" y1="90234" x2="94453" y2="90234"/>
                      </a14:backgroundRemoval>
                    </a14:imgEffect>
                  </a14:imgLayer>
                </a14:imgProps>
              </a:ext>
            </a:extLst>
          </a:blip>
          <a:srcRect l="21514" t="6502" r="20662" b="4674"/>
          <a:stretch/>
        </p:blipFill>
        <p:spPr>
          <a:xfrm>
            <a:off x="5584621" y="3316409"/>
            <a:ext cx="248100" cy="293932"/>
          </a:xfrm>
          <a:prstGeom prst="rect">
            <a:avLst/>
          </a:prstGeom>
        </p:spPr>
      </p:pic>
      <p:pic>
        <p:nvPicPr>
          <p:cNvPr id="127" name="Image 126"/>
          <p:cNvPicPr>
            <a:picLocks noChangeAspect="1"/>
          </p:cNvPicPr>
          <p:nvPr/>
        </p:nvPicPr>
        <p:blipFill rotWithShape="1">
          <a:blip r:embed="rId12">
            <a:extLst>
              <a:ext uri="{BEBA8EAE-BF5A-486C-A8C5-ECC9F3942E4B}">
                <a14:imgProps xmlns:a14="http://schemas.microsoft.com/office/drawing/2010/main">
                  <a14:imgLayer r:embed="rId28">
                    <a14:imgEffect>
                      <a14:backgroundRemoval t="8008" b="93848" l="27266" r="76641">
                        <a14:foregroundMark x1="94453" y1="90234" x2="94453" y2="90234"/>
                      </a14:backgroundRemoval>
                    </a14:imgEffect>
                  </a14:imgLayer>
                </a14:imgProps>
              </a:ext>
            </a:extLst>
          </a:blip>
          <a:srcRect l="21514" t="6502" r="20662" b="4674"/>
          <a:stretch/>
        </p:blipFill>
        <p:spPr>
          <a:xfrm flipH="1">
            <a:off x="2908223" y="3058754"/>
            <a:ext cx="204901" cy="242754"/>
          </a:xfrm>
          <a:prstGeom prst="rect">
            <a:avLst/>
          </a:prstGeom>
        </p:spPr>
      </p:pic>
      <p:grpSp>
        <p:nvGrpSpPr>
          <p:cNvPr id="210" name="Grouper 209"/>
          <p:cNvGrpSpPr/>
          <p:nvPr/>
        </p:nvGrpSpPr>
        <p:grpSpPr>
          <a:xfrm>
            <a:off x="2472142" y="786232"/>
            <a:ext cx="1004674" cy="881130"/>
            <a:chOff x="2475042" y="422964"/>
            <a:chExt cx="1089243" cy="903079"/>
          </a:xfrm>
        </p:grpSpPr>
        <p:pic>
          <p:nvPicPr>
            <p:cNvPr id="122" name="Image 121"/>
            <p:cNvPicPr>
              <a:picLocks noChangeAspect="1"/>
            </p:cNvPicPr>
            <p:nvPr/>
          </p:nvPicPr>
          <p:blipFill>
            <a:blip r:embed="rId29"/>
            <a:stretch>
              <a:fillRect/>
            </a:stretch>
          </p:blipFill>
          <p:spPr>
            <a:xfrm>
              <a:off x="2627543" y="422964"/>
              <a:ext cx="936742" cy="903079"/>
            </a:xfrm>
            <a:prstGeom prst="rect">
              <a:avLst/>
            </a:prstGeom>
          </p:spPr>
        </p:pic>
        <p:pic>
          <p:nvPicPr>
            <p:cNvPr id="38" name="Image 37"/>
            <p:cNvPicPr>
              <a:picLocks noChangeAspect="1"/>
            </p:cNvPicPr>
            <p:nvPr/>
          </p:nvPicPr>
          <p:blipFill rotWithShape="1">
            <a:blip r:embed="rId30"/>
            <a:srcRect l="44520" b="23481"/>
            <a:stretch/>
          </p:blipFill>
          <p:spPr>
            <a:xfrm>
              <a:off x="2475042" y="821873"/>
              <a:ext cx="667790" cy="221251"/>
            </a:xfrm>
            <a:prstGeom prst="rect">
              <a:avLst/>
            </a:prstGeom>
            <a:ln>
              <a:noFill/>
            </a:ln>
            <a:effectLst>
              <a:outerShdw blurRad="292100" dist="139700" dir="2700000" algn="tl" rotWithShape="0">
                <a:srgbClr val="333333">
                  <a:alpha val="65000"/>
                </a:srgbClr>
              </a:outerShdw>
            </a:effectLst>
          </p:spPr>
        </p:pic>
        <p:pic>
          <p:nvPicPr>
            <p:cNvPr id="45" name="Image 44"/>
            <p:cNvPicPr>
              <a:picLocks noChangeAspect="1"/>
            </p:cNvPicPr>
            <p:nvPr/>
          </p:nvPicPr>
          <p:blipFill>
            <a:blip r:embed="rId31"/>
            <a:stretch>
              <a:fillRect/>
            </a:stretch>
          </p:blipFill>
          <p:spPr>
            <a:xfrm>
              <a:off x="3182971" y="438268"/>
              <a:ext cx="366614" cy="388784"/>
            </a:xfrm>
            <a:prstGeom prst="rect">
              <a:avLst/>
            </a:prstGeom>
            <a:ln>
              <a:noFill/>
            </a:ln>
            <a:effectLst>
              <a:outerShdw blurRad="292100" dist="139700" dir="2700000" algn="tl" rotWithShape="0">
                <a:srgbClr val="333333">
                  <a:alpha val="65000"/>
                </a:srgbClr>
              </a:outerShdw>
            </a:effectLst>
          </p:spPr>
        </p:pic>
        <p:pic>
          <p:nvPicPr>
            <p:cNvPr id="54" name="Image 53"/>
            <p:cNvPicPr>
              <a:picLocks noChangeAspect="1"/>
            </p:cNvPicPr>
            <p:nvPr/>
          </p:nvPicPr>
          <p:blipFill>
            <a:blip r:embed="rId32"/>
            <a:stretch>
              <a:fillRect/>
            </a:stretch>
          </p:blipFill>
          <p:spPr>
            <a:xfrm>
              <a:off x="2766391" y="1119714"/>
              <a:ext cx="615141" cy="173012"/>
            </a:xfrm>
            <a:prstGeom prst="rect">
              <a:avLst/>
            </a:prstGeom>
            <a:ln>
              <a:noFill/>
            </a:ln>
            <a:effectLst>
              <a:outerShdw blurRad="292100" dist="139700" dir="2700000" algn="tl" rotWithShape="0">
                <a:srgbClr val="333333">
                  <a:alpha val="65000"/>
                </a:srgbClr>
              </a:outerShdw>
            </a:effectLst>
          </p:spPr>
        </p:pic>
        <p:pic>
          <p:nvPicPr>
            <p:cNvPr id="121" name="Image 120"/>
            <p:cNvPicPr>
              <a:picLocks noChangeAspect="1"/>
            </p:cNvPicPr>
            <p:nvPr/>
          </p:nvPicPr>
          <p:blipFill>
            <a:blip r:embed="rId33"/>
            <a:stretch>
              <a:fillRect/>
            </a:stretch>
          </p:blipFill>
          <p:spPr>
            <a:xfrm>
              <a:off x="2545401" y="466037"/>
              <a:ext cx="510145" cy="308248"/>
            </a:xfrm>
            <a:prstGeom prst="rect">
              <a:avLst/>
            </a:prstGeom>
            <a:ln>
              <a:noFill/>
            </a:ln>
            <a:effectLst>
              <a:outerShdw blurRad="292100" dist="139700" dir="2700000" algn="tl" rotWithShape="0">
                <a:srgbClr val="333333">
                  <a:alpha val="65000"/>
                </a:srgbClr>
              </a:outerShdw>
            </a:effectLst>
          </p:spPr>
        </p:pic>
      </p:grpSp>
      <p:pic>
        <p:nvPicPr>
          <p:cNvPr id="131" name="Image 130"/>
          <p:cNvPicPr>
            <a:picLocks noChangeAspect="1"/>
          </p:cNvPicPr>
          <p:nvPr/>
        </p:nvPicPr>
        <p:blipFill rotWithShape="1">
          <a:blip r:embed="rId12">
            <a:extLst>
              <a:ext uri="{BEBA8EAE-BF5A-486C-A8C5-ECC9F3942E4B}">
                <a14:imgProps xmlns:a14="http://schemas.microsoft.com/office/drawing/2010/main">
                  <a14:imgLayer r:embed="rId34">
                    <a14:imgEffect>
                      <a14:backgroundRemoval t="8008" b="93848" l="27266" r="76641">
                        <a14:foregroundMark x1="94453" y1="90234" x2="94453" y2="90234"/>
                      </a14:backgroundRemoval>
                    </a14:imgEffect>
                  </a14:imgLayer>
                </a14:imgProps>
              </a:ext>
            </a:extLst>
          </a:blip>
          <a:srcRect l="21514" t="6502" r="20662" b="4674"/>
          <a:stretch/>
        </p:blipFill>
        <p:spPr>
          <a:xfrm rot="19527282">
            <a:off x="3726512" y="3251081"/>
            <a:ext cx="225579" cy="267251"/>
          </a:xfrm>
          <a:prstGeom prst="rect">
            <a:avLst/>
          </a:prstGeom>
        </p:spPr>
      </p:pic>
      <p:pic>
        <p:nvPicPr>
          <p:cNvPr id="129" name="Image 128"/>
          <p:cNvPicPr>
            <a:picLocks noChangeAspect="1"/>
          </p:cNvPicPr>
          <p:nvPr/>
        </p:nvPicPr>
        <p:blipFill>
          <a:blip r:embed="rId5"/>
          <a:stretch>
            <a:fillRect/>
          </a:stretch>
        </p:blipFill>
        <p:spPr>
          <a:xfrm rot="20614229">
            <a:off x="3817665" y="3319551"/>
            <a:ext cx="284299" cy="258551"/>
          </a:xfrm>
          <a:prstGeom prst="rect">
            <a:avLst/>
          </a:prstGeom>
        </p:spPr>
      </p:pic>
      <p:pic>
        <p:nvPicPr>
          <p:cNvPr id="134" name="Image 133"/>
          <p:cNvPicPr>
            <a:picLocks noChangeAspect="1"/>
          </p:cNvPicPr>
          <p:nvPr/>
        </p:nvPicPr>
        <p:blipFill>
          <a:blip r:embed="rId5"/>
          <a:stretch>
            <a:fillRect/>
          </a:stretch>
        </p:blipFill>
        <p:spPr>
          <a:xfrm rot="6911372" flipH="1">
            <a:off x="4073776" y="3573340"/>
            <a:ext cx="262623" cy="256976"/>
          </a:xfrm>
          <a:prstGeom prst="rect">
            <a:avLst/>
          </a:prstGeom>
        </p:spPr>
      </p:pic>
      <p:pic>
        <p:nvPicPr>
          <p:cNvPr id="135" name="Image 134"/>
          <p:cNvPicPr>
            <a:picLocks noChangeAspect="1"/>
          </p:cNvPicPr>
          <p:nvPr/>
        </p:nvPicPr>
        <p:blipFill>
          <a:blip r:embed="rId5"/>
          <a:stretch>
            <a:fillRect/>
          </a:stretch>
        </p:blipFill>
        <p:spPr>
          <a:xfrm rot="1105937">
            <a:off x="3546393" y="3459230"/>
            <a:ext cx="278285" cy="253082"/>
          </a:xfrm>
          <a:prstGeom prst="rect">
            <a:avLst/>
          </a:prstGeom>
        </p:spPr>
      </p:pic>
      <p:pic>
        <p:nvPicPr>
          <p:cNvPr id="136" name="Image 135"/>
          <p:cNvPicPr>
            <a:picLocks noChangeAspect="1"/>
          </p:cNvPicPr>
          <p:nvPr/>
        </p:nvPicPr>
        <p:blipFill>
          <a:blip r:embed="rId5"/>
          <a:stretch>
            <a:fillRect/>
          </a:stretch>
        </p:blipFill>
        <p:spPr>
          <a:xfrm rot="2110130">
            <a:off x="4524236" y="4079802"/>
            <a:ext cx="252600" cy="229723"/>
          </a:xfrm>
          <a:prstGeom prst="rect">
            <a:avLst/>
          </a:prstGeom>
        </p:spPr>
      </p:pic>
      <p:pic>
        <p:nvPicPr>
          <p:cNvPr id="133" name="Image 132"/>
          <p:cNvPicPr>
            <a:picLocks noChangeAspect="1"/>
          </p:cNvPicPr>
          <p:nvPr/>
        </p:nvPicPr>
        <p:blipFill>
          <a:blip r:embed="rId5"/>
          <a:stretch>
            <a:fillRect/>
          </a:stretch>
        </p:blipFill>
        <p:spPr>
          <a:xfrm rot="20614229">
            <a:off x="3404032" y="3560272"/>
            <a:ext cx="292117" cy="265661"/>
          </a:xfrm>
          <a:prstGeom prst="rect">
            <a:avLst/>
          </a:prstGeom>
        </p:spPr>
      </p:pic>
      <p:pic>
        <p:nvPicPr>
          <p:cNvPr id="79" name="Image 78"/>
          <p:cNvPicPr>
            <a:picLocks noChangeAspect="1"/>
          </p:cNvPicPr>
          <p:nvPr/>
        </p:nvPicPr>
        <p:blipFill>
          <a:blip r:embed="rId5"/>
          <a:stretch>
            <a:fillRect/>
          </a:stretch>
        </p:blipFill>
        <p:spPr>
          <a:xfrm rot="1572626">
            <a:off x="7270543" y="4929354"/>
            <a:ext cx="284498" cy="258429"/>
          </a:xfrm>
          <a:prstGeom prst="rect">
            <a:avLst/>
          </a:prstGeom>
        </p:spPr>
      </p:pic>
      <p:grpSp>
        <p:nvGrpSpPr>
          <p:cNvPr id="202" name="Grouper 201"/>
          <p:cNvGrpSpPr/>
          <p:nvPr/>
        </p:nvGrpSpPr>
        <p:grpSpPr>
          <a:xfrm>
            <a:off x="5960007" y="2213537"/>
            <a:ext cx="1203880" cy="843197"/>
            <a:chOff x="6432914" y="2332102"/>
            <a:chExt cx="862188" cy="843197"/>
          </a:xfrm>
        </p:grpSpPr>
        <p:pic>
          <p:nvPicPr>
            <p:cNvPr id="48" name="Image 47"/>
            <p:cNvPicPr>
              <a:picLocks noChangeAspect="1"/>
            </p:cNvPicPr>
            <p:nvPr/>
          </p:nvPicPr>
          <p:blipFill>
            <a:blip r:embed="rId35"/>
            <a:stretch>
              <a:fillRect/>
            </a:stretch>
          </p:blipFill>
          <p:spPr>
            <a:xfrm>
              <a:off x="6432914" y="2332102"/>
              <a:ext cx="862188" cy="843197"/>
            </a:xfrm>
            <a:prstGeom prst="rect">
              <a:avLst/>
            </a:prstGeom>
          </p:spPr>
        </p:pic>
        <p:pic>
          <p:nvPicPr>
            <p:cNvPr id="60" name="Image 59"/>
            <p:cNvPicPr>
              <a:picLocks noChangeAspect="1"/>
            </p:cNvPicPr>
            <p:nvPr/>
          </p:nvPicPr>
          <p:blipFill>
            <a:blip r:embed="rId36"/>
            <a:stretch>
              <a:fillRect/>
            </a:stretch>
          </p:blipFill>
          <p:spPr>
            <a:xfrm>
              <a:off x="6460211" y="2354746"/>
              <a:ext cx="579404" cy="237704"/>
            </a:xfrm>
            <a:prstGeom prst="rect">
              <a:avLst/>
            </a:prstGeom>
            <a:ln>
              <a:noFill/>
            </a:ln>
            <a:effectLst>
              <a:outerShdw blurRad="292100" dist="139700" dir="2700000" algn="tl" rotWithShape="0">
                <a:srgbClr val="333333">
                  <a:alpha val="65000"/>
                </a:srgbClr>
              </a:outerShdw>
            </a:effectLst>
          </p:spPr>
        </p:pic>
        <p:pic>
          <p:nvPicPr>
            <p:cNvPr id="75" name="Image 74"/>
            <p:cNvPicPr>
              <a:picLocks noChangeAspect="1"/>
            </p:cNvPicPr>
            <p:nvPr/>
          </p:nvPicPr>
          <p:blipFill>
            <a:blip r:embed="rId37"/>
            <a:stretch>
              <a:fillRect/>
            </a:stretch>
          </p:blipFill>
          <p:spPr>
            <a:xfrm>
              <a:off x="6490319" y="2641886"/>
              <a:ext cx="500260" cy="223330"/>
            </a:xfrm>
            <a:prstGeom prst="rect">
              <a:avLst/>
            </a:prstGeom>
            <a:ln>
              <a:noFill/>
            </a:ln>
            <a:effectLst>
              <a:outerShdw blurRad="292100" dist="139700" dir="2700000" algn="tl" rotWithShape="0">
                <a:srgbClr val="333333">
                  <a:alpha val="65000"/>
                </a:srgbClr>
              </a:outerShdw>
            </a:effectLst>
          </p:spPr>
        </p:pic>
      </p:grpSp>
      <p:grpSp>
        <p:nvGrpSpPr>
          <p:cNvPr id="212" name="Grouper 211"/>
          <p:cNvGrpSpPr/>
          <p:nvPr/>
        </p:nvGrpSpPr>
        <p:grpSpPr>
          <a:xfrm>
            <a:off x="3519004" y="1639138"/>
            <a:ext cx="838100" cy="507460"/>
            <a:chOff x="3862630" y="1423666"/>
            <a:chExt cx="908647" cy="520101"/>
          </a:xfrm>
        </p:grpSpPr>
        <p:pic>
          <p:nvPicPr>
            <p:cNvPr id="77" name="Image 76"/>
            <p:cNvPicPr>
              <a:picLocks noChangeAspect="1"/>
            </p:cNvPicPr>
            <p:nvPr/>
          </p:nvPicPr>
          <p:blipFill>
            <a:blip r:embed="rId38"/>
            <a:stretch>
              <a:fillRect/>
            </a:stretch>
          </p:blipFill>
          <p:spPr>
            <a:xfrm>
              <a:off x="3862630" y="1423666"/>
              <a:ext cx="908647" cy="520101"/>
            </a:xfrm>
            <a:prstGeom prst="rect">
              <a:avLst/>
            </a:prstGeom>
          </p:spPr>
        </p:pic>
        <p:pic>
          <p:nvPicPr>
            <p:cNvPr id="83" name="Image 82"/>
            <p:cNvPicPr>
              <a:picLocks noChangeAspect="1"/>
            </p:cNvPicPr>
            <p:nvPr/>
          </p:nvPicPr>
          <p:blipFill>
            <a:blip r:embed="rId39"/>
            <a:stretch>
              <a:fillRect/>
            </a:stretch>
          </p:blipFill>
          <p:spPr>
            <a:xfrm>
              <a:off x="3982896" y="1496120"/>
              <a:ext cx="401422" cy="314841"/>
            </a:xfrm>
            <a:prstGeom prst="rect">
              <a:avLst/>
            </a:prstGeom>
            <a:ln>
              <a:noFill/>
            </a:ln>
            <a:effectLst>
              <a:outerShdw blurRad="292100" dist="139700" dir="2700000" algn="tl" rotWithShape="0">
                <a:srgbClr val="333333">
                  <a:alpha val="65000"/>
                </a:srgbClr>
              </a:outerShdw>
            </a:effectLst>
          </p:spPr>
        </p:pic>
      </p:grpSp>
      <p:pic>
        <p:nvPicPr>
          <p:cNvPr id="139" name="Image 138"/>
          <p:cNvPicPr>
            <a:picLocks noChangeAspect="1"/>
          </p:cNvPicPr>
          <p:nvPr/>
        </p:nvPicPr>
        <p:blipFill>
          <a:blip r:embed="rId5"/>
          <a:stretch>
            <a:fillRect/>
          </a:stretch>
        </p:blipFill>
        <p:spPr>
          <a:xfrm>
            <a:off x="6048276" y="4167531"/>
            <a:ext cx="296642" cy="269776"/>
          </a:xfrm>
          <a:prstGeom prst="rect">
            <a:avLst/>
          </a:prstGeom>
        </p:spPr>
      </p:pic>
      <p:pic>
        <p:nvPicPr>
          <p:cNvPr id="140" name="Image 139"/>
          <p:cNvPicPr>
            <a:picLocks noChangeAspect="1"/>
          </p:cNvPicPr>
          <p:nvPr/>
        </p:nvPicPr>
        <p:blipFill>
          <a:blip r:embed="rId5"/>
          <a:stretch>
            <a:fillRect/>
          </a:stretch>
        </p:blipFill>
        <p:spPr>
          <a:xfrm>
            <a:off x="5302241" y="4078328"/>
            <a:ext cx="296642" cy="269776"/>
          </a:xfrm>
          <a:prstGeom prst="rect">
            <a:avLst/>
          </a:prstGeom>
        </p:spPr>
      </p:pic>
      <p:pic>
        <p:nvPicPr>
          <p:cNvPr id="141" name="Image 140"/>
          <p:cNvPicPr>
            <a:picLocks noChangeAspect="1"/>
          </p:cNvPicPr>
          <p:nvPr/>
        </p:nvPicPr>
        <p:blipFill>
          <a:blip r:embed="rId5"/>
          <a:stretch>
            <a:fillRect/>
          </a:stretch>
        </p:blipFill>
        <p:spPr>
          <a:xfrm rot="3608152">
            <a:off x="5516606" y="4167531"/>
            <a:ext cx="296642" cy="269776"/>
          </a:xfrm>
          <a:prstGeom prst="rect">
            <a:avLst/>
          </a:prstGeom>
        </p:spPr>
      </p:pic>
      <p:grpSp>
        <p:nvGrpSpPr>
          <p:cNvPr id="221" name="Grouper 220"/>
          <p:cNvGrpSpPr/>
          <p:nvPr/>
        </p:nvGrpSpPr>
        <p:grpSpPr>
          <a:xfrm>
            <a:off x="7648226" y="4331193"/>
            <a:ext cx="1146020" cy="931343"/>
            <a:chOff x="7831317" y="4005235"/>
            <a:chExt cx="1146020" cy="931343"/>
          </a:xfrm>
        </p:grpSpPr>
        <p:pic>
          <p:nvPicPr>
            <p:cNvPr id="68" name="Image 67"/>
            <p:cNvPicPr>
              <a:picLocks noChangeAspect="1"/>
            </p:cNvPicPr>
            <p:nvPr/>
          </p:nvPicPr>
          <p:blipFill>
            <a:blip r:embed="rId40"/>
            <a:stretch>
              <a:fillRect/>
            </a:stretch>
          </p:blipFill>
          <p:spPr>
            <a:xfrm>
              <a:off x="8013993" y="4005235"/>
              <a:ext cx="671573" cy="931343"/>
            </a:xfrm>
            <a:prstGeom prst="rect">
              <a:avLst/>
            </a:prstGeom>
          </p:spPr>
        </p:pic>
        <p:grpSp>
          <p:nvGrpSpPr>
            <p:cNvPr id="199" name="Grouper 198"/>
            <p:cNvGrpSpPr/>
            <p:nvPr/>
          </p:nvGrpSpPr>
          <p:grpSpPr>
            <a:xfrm>
              <a:off x="7831317" y="4187475"/>
              <a:ext cx="1146020" cy="631162"/>
              <a:chOff x="7831317" y="4187475"/>
              <a:chExt cx="1146020" cy="631162"/>
            </a:xfrm>
          </p:grpSpPr>
          <p:pic>
            <p:nvPicPr>
              <p:cNvPr id="69" name="Image 68"/>
              <p:cNvPicPr>
                <a:picLocks noChangeAspect="1"/>
              </p:cNvPicPr>
              <p:nvPr/>
            </p:nvPicPr>
            <p:blipFill>
              <a:blip r:embed="rId41"/>
              <a:stretch>
                <a:fillRect/>
              </a:stretch>
            </p:blipFill>
            <p:spPr>
              <a:xfrm>
                <a:off x="7831317" y="4187475"/>
                <a:ext cx="603929" cy="330453"/>
              </a:xfrm>
              <a:prstGeom prst="rect">
                <a:avLst/>
              </a:prstGeom>
              <a:ln>
                <a:noFill/>
              </a:ln>
              <a:effectLst>
                <a:outerShdw blurRad="292100" dist="139700" dir="2700000" algn="tl" rotWithShape="0">
                  <a:srgbClr val="333333">
                    <a:alpha val="65000"/>
                  </a:srgbClr>
                </a:outerShdw>
              </a:effectLst>
            </p:spPr>
          </p:pic>
          <p:pic>
            <p:nvPicPr>
              <p:cNvPr id="87" name="Image 86"/>
              <p:cNvPicPr>
                <a:picLocks noChangeAspect="1"/>
              </p:cNvPicPr>
              <p:nvPr/>
            </p:nvPicPr>
            <p:blipFill>
              <a:blip r:embed="rId42"/>
              <a:stretch>
                <a:fillRect/>
              </a:stretch>
            </p:blipFill>
            <p:spPr>
              <a:xfrm>
                <a:off x="8364105" y="4576436"/>
                <a:ext cx="613232" cy="242201"/>
              </a:xfrm>
              <a:prstGeom prst="rect">
                <a:avLst/>
              </a:prstGeom>
              <a:ln>
                <a:noFill/>
              </a:ln>
              <a:effectLst>
                <a:outerShdw blurRad="292100" dist="139700" dir="2700000" algn="tl" rotWithShape="0">
                  <a:srgbClr val="333333">
                    <a:alpha val="65000"/>
                  </a:srgbClr>
                </a:outerShdw>
              </a:effectLst>
            </p:spPr>
          </p:pic>
        </p:grpSp>
      </p:grpSp>
      <p:grpSp>
        <p:nvGrpSpPr>
          <p:cNvPr id="108" name="Grouper 107"/>
          <p:cNvGrpSpPr/>
          <p:nvPr/>
        </p:nvGrpSpPr>
        <p:grpSpPr>
          <a:xfrm>
            <a:off x="629849" y="2713443"/>
            <a:ext cx="685836" cy="829083"/>
            <a:chOff x="437508" y="2442355"/>
            <a:chExt cx="685836" cy="829083"/>
          </a:xfrm>
        </p:grpSpPr>
        <p:pic>
          <p:nvPicPr>
            <p:cNvPr id="56" name="Image 55"/>
            <p:cNvPicPr>
              <a:picLocks noChangeAspect="1"/>
            </p:cNvPicPr>
            <p:nvPr/>
          </p:nvPicPr>
          <p:blipFill>
            <a:blip r:embed="rId43"/>
            <a:stretch>
              <a:fillRect/>
            </a:stretch>
          </p:blipFill>
          <p:spPr>
            <a:xfrm>
              <a:off x="437508" y="2452723"/>
              <a:ext cx="618761" cy="775180"/>
            </a:xfrm>
            <a:prstGeom prst="rect">
              <a:avLst/>
            </a:prstGeom>
          </p:spPr>
        </p:pic>
        <p:pic>
          <p:nvPicPr>
            <p:cNvPr id="58" name="Image 57"/>
            <p:cNvPicPr>
              <a:picLocks noChangeAspect="1"/>
            </p:cNvPicPr>
            <p:nvPr/>
          </p:nvPicPr>
          <p:blipFill>
            <a:blip r:embed="rId44"/>
            <a:stretch>
              <a:fillRect/>
            </a:stretch>
          </p:blipFill>
          <p:spPr>
            <a:xfrm>
              <a:off x="598368" y="2897727"/>
              <a:ext cx="263654" cy="373711"/>
            </a:xfrm>
            <a:prstGeom prst="rect">
              <a:avLst/>
            </a:prstGeom>
            <a:ln>
              <a:noFill/>
            </a:ln>
            <a:effectLst>
              <a:outerShdw blurRad="292100" dist="139700" dir="2700000" algn="tl" rotWithShape="0">
                <a:srgbClr val="333333">
                  <a:alpha val="65000"/>
                </a:srgbClr>
              </a:outerShdw>
            </a:effectLst>
          </p:spPr>
        </p:pic>
        <p:pic>
          <p:nvPicPr>
            <p:cNvPr id="99" name="Image 98"/>
            <p:cNvPicPr>
              <a:picLocks noChangeAspect="1"/>
            </p:cNvPicPr>
            <p:nvPr/>
          </p:nvPicPr>
          <p:blipFill>
            <a:blip r:embed="rId45"/>
            <a:stretch>
              <a:fillRect/>
            </a:stretch>
          </p:blipFill>
          <p:spPr>
            <a:xfrm>
              <a:off x="483915" y="2442355"/>
              <a:ext cx="639429" cy="244850"/>
            </a:xfrm>
            <a:prstGeom prst="rect">
              <a:avLst/>
            </a:prstGeom>
            <a:ln>
              <a:noFill/>
            </a:ln>
            <a:effectLst>
              <a:outerShdw blurRad="292100" dist="139700" dir="2700000" algn="tl" rotWithShape="0">
                <a:srgbClr val="333333">
                  <a:alpha val="65000"/>
                </a:srgbClr>
              </a:outerShdw>
            </a:effectLst>
          </p:spPr>
        </p:pic>
      </p:grpSp>
      <p:pic>
        <p:nvPicPr>
          <p:cNvPr id="142" name="Image 141"/>
          <p:cNvPicPr>
            <a:picLocks noChangeAspect="1"/>
          </p:cNvPicPr>
          <p:nvPr/>
        </p:nvPicPr>
        <p:blipFill>
          <a:blip r:embed="rId5"/>
          <a:stretch>
            <a:fillRect/>
          </a:stretch>
        </p:blipFill>
        <p:spPr>
          <a:xfrm rot="2110130">
            <a:off x="6749183" y="5069008"/>
            <a:ext cx="296642" cy="269776"/>
          </a:xfrm>
          <a:prstGeom prst="rect">
            <a:avLst/>
          </a:prstGeom>
        </p:spPr>
      </p:pic>
      <p:pic>
        <p:nvPicPr>
          <p:cNvPr id="143" name="Image 142"/>
          <p:cNvPicPr>
            <a:picLocks noChangeAspect="1"/>
          </p:cNvPicPr>
          <p:nvPr/>
        </p:nvPicPr>
        <p:blipFill>
          <a:blip r:embed="rId5"/>
          <a:stretch>
            <a:fillRect/>
          </a:stretch>
        </p:blipFill>
        <p:spPr>
          <a:xfrm rot="2110130">
            <a:off x="5322835" y="4507119"/>
            <a:ext cx="296642" cy="269776"/>
          </a:xfrm>
          <a:prstGeom prst="rect">
            <a:avLst/>
          </a:prstGeom>
        </p:spPr>
      </p:pic>
      <p:pic>
        <p:nvPicPr>
          <p:cNvPr id="144" name="Image 143"/>
          <p:cNvPicPr>
            <a:picLocks noChangeAspect="1"/>
          </p:cNvPicPr>
          <p:nvPr/>
        </p:nvPicPr>
        <p:blipFill>
          <a:blip r:embed="rId5"/>
          <a:stretch>
            <a:fillRect/>
          </a:stretch>
        </p:blipFill>
        <p:spPr>
          <a:xfrm rot="3665815">
            <a:off x="2584630" y="3282636"/>
            <a:ext cx="296642" cy="269776"/>
          </a:xfrm>
          <a:prstGeom prst="rect">
            <a:avLst/>
          </a:prstGeom>
        </p:spPr>
      </p:pic>
      <p:grpSp>
        <p:nvGrpSpPr>
          <p:cNvPr id="207" name="Grouper 206"/>
          <p:cNvGrpSpPr/>
          <p:nvPr/>
        </p:nvGrpSpPr>
        <p:grpSpPr>
          <a:xfrm>
            <a:off x="4335890" y="1983375"/>
            <a:ext cx="717824" cy="594910"/>
            <a:chOff x="4708386" y="1785531"/>
            <a:chExt cx="778247" cy="609729"/>
          </a:xfrm>
        </p:grpSpPr>
        <p:pic>
          <p:nvPicPr>
            <p:cNvPr id="102" name="Image 101"/>
            <p:cNvPicPr>
              <a:picLocks noChangeAspect="1"/>
            </p:cNvPicPr>
            <p:nvPr/>
          </p:nvPicPr>
          <p:blipFill>
            <a:blip r:embed="rId46"/>
            <a:stretch>
              <a:fillRect/>
            </a:stretch>
          </p:blipFill>
          <p:spPr>
            <a:xfrm>
              <a:off x="4708386" y="1785531"/>
              <a:ext cx="778247" cy="609729"/>
            </a:xfrm>
            <a:prstGeom prst="rect">
              <a:avLst/>
            </a:prstGeom>
          </p:spPr>
        </p:pic>
        <p:pic>
          <p:nvPicPr>
            <p:cNvPr id="109" name="Image 108"/>
            <p:cNvPicPr>
              <a:picLocks noChangeAspect="1"/>
            </p:cNvPicPr>
            <p:nvPr/>
          </p:nvPicPr>
          <p:blipFill>
            <a:blip r:embed="rId47"/>
            <a:stretch>
              <a:fillRect/>
            </a:stretch>
          </p:blipFill>
          <p:spPr>
            <a:xfrm>
              <a:off x="5006187" y="1840115"/>
              <a:ext cx="296246" cy="460653"/>
            </a:xfrm>
            <a:prstGeom prst="rect">
              <a:avLst/>
            </a:prstGeom>
            <a:ln>
              <a:noFill/>
            </a:ln>
            <a:effectLst>
              <a:outerShdw blurRad="292100" dist="139700" dir="2700000" algn="tl" rotWithShape="0">
                <a:srgbClr val="333333">
                  <a:alpha val="65000"/>
                </a:srgbClr>
              </a:outerShdw>
            </a:effectLst>
          </p:spPr>
        </p:pic>
      </p:grpSp>
      <p:grpSp>
        <p:nvGrpSpPr>
          <p:cNvPr id="219" name="Grouper 218"/>
          <p:cNvGrpSpPr/>
          <p:nvPr/>
        </p:nvGrpSpPr>
        <p:grpSpPr>
          <a:xfrm>
            <a:off x="7613228" y="5309737"/>
            <a:ext cx="712331" cy="570432"/>
            <a:chOff x="7798206" y="5376161"/>
            <a:chExt cx="712331" cy="570432"/>
          </a:xfrm>
        </p:grpSpPr>
        <p:pic>
          <p:nvPicPr>
            <p:cNvPr id="113" name="Image 112"/>
            <p:cNvPicPr>
              <a:picLocks noChangeAspect="1"/>
            </p:cNvPicPr>
            <p:nvPr/>
          </p:nvPicPr>
          <p:blipFill>
            <a:blip r:embed="rId48"/>
            <a:stretch>
              <a:fillRect/>
            </a:stretch>
          </p:blipFill>
          <p:spPr>
            <a:xfrm>
              <a:off x="7798206" y="5376161"/>
              <a:ext cx="712331" cy="570432"/>
            </a:xfrm>
            <a:prstGeom prst="rect">
              <a:avLst/>
            </a:prstGeom>
          </p:spPr>
        </p:pic>
        <p:pic>
          <p:nvPicPr>
            <p:cNvPr id="145" name="Image 144"/>
            <p:cNvPicPr>
              <a:picLocks noChangeAspect="1"/>
            </p:cNvPicPr>
            <p:nvPr/>
          </p:nvPicPr>
          <p:blipFill>
            <a:blip r:embed="rId49"/>
            <a:stretch>
              <a:fillRect/>
            </a:stretch>
          </p:blipFill>
          <p:spPr>
            <a:xfrm>
              <a:off x="8046497" y="5535435"/>
              <a:ext cx="275421" cy="275421"/>
            </a:xfrm>
            <a:prstGeom prst="rect">
              <a:avLst/>
            </a:prstGeom>
            <a:ln>
              <a:noFill/>
            </a:ln>
            <a:effectLst>
              <a:outerShdw blurRad="292100" dist="139700" dir="2700000" algn="tl" rotWithShape="0">
                <a:srgbClr val="333333">
                  <a:alpha val="65000"/>
                </a:srgbClr>
              </a:outerShdw>
            </a:effectLst>
          </p:spPr>
        </p:pic>
      </p:grpSp>
      <p:pic>
        <p:nvPicPr>
          <p:cNvPr id="146" name="Image 145"/>
          <p:cNvPicPr>
            <a:picLocks noChangeAspect="1"/>
          </p:cNvPicPr>
          <p:nvPr/>
        </p:nvPicPr>
        <p:blipFill>
          <a:blip r:embed="rId5"/>
          <a:stretch>
            <a:fillRect/>
          </a:stretch>
        </p:blipFill>
        <p:spPr>
          <a:xfrm rot="18947828">
            <a:off x="6440234" y="4753809"/>
            <a:ext cx="296642" cy="269776"/>
          </a:xfrm>
          <a:prstGeom prst="rect">
            <a:avLst/>
          </a:prstGeom>
        </p:spPr>
      </p:pic>
      <p:pic>
        <p:nvPicPr>
          <p:cNvPr id="151" name="Image 150"/>
          <p:cNvPicPr>
            <a:picLocks noChangeAspect="1"/>
          </p:cNvPicPr>
          <p:nvPr/>
        </p:nvPicPr>
        <p:blipFill>
          <a:blip r:embed="rId5"/>
          <a:stretch>
            <a:fillRect/>
          </a:stretch>
        </p:blipFill>
        <p:spPr>
          <a:xfrm rot="20614229">
            <a:off x="1302679" y="4874339"/>
            <a:ext cx="298215" cy="271207"/>
          </a:xfrm>
          <a:prstGeom prst="rect">
            <a:avLst/>
          </a:prstGeom>
        </p:spPr>
      </p:pic>
      <p:pic>
        <p:nvPicPr>
          <p:cNvPr id="152" name="Image 151"/>
          <p:cNvPicPr>
            <a:picLocks noChangeAspect="1"/>
          </p:cNvPicPr>
          <p:nvPr/>
        </p:nvPicPr>
        <p:blipFill>
          <a:blip r:embed="rId5"/>
          <a:stretch>
            <a:fillRect/>
          </a:stretch>
        </p:blipFill>
        <p:spPr>
          <a:xfrm rot="20614229">
            <a:off x="1240022" y="5091750"/>
            <a:ext cx="298215" cy="271207"/>
          </a:xfrm>
          <a:prstGeom prst="rect">
            <a:avLst/>
          </a:prstGeom>
        </p:spPr>
      </p:pic>
      <p:pic>
        <p:nvPicPr>
          <p:cNvPr id="156" name="Image 155"/>
          <p:cNvPicPr>
            <a:picLocks noChangeAspect="1"/>
          </p:cNvPicPr>
          <p:nvPr/>
        </p:nvPicPr>
        <p:blipFill>
          <a:blip r:embed="rId5"/>
          <a:stretch>
            <a:fillRect/>
          </a:stretch>
        </p:blipFill>
        <p:spPr>
          <a:xfrm rot="2110130">
            <a:off x="5457266" y="3582470"/>
            <a:ext cx="283357" cy="257694"/>
          </a:xfrm>
          <a:prstGeom prst="rect">
            <a:avLst/>
          </a:prstGeom>
        </p:spPr>
      </p:pic>
      <p:pic>
        <p:nvPicPr>
          <p:cNvPr id="157" name="Image 156"/>
          <p:cNvPicPr>
            <a:picLocks noChangeAspect="1"/>
          </p:cNvPicPr>
          <p:nvPr/>
        </p:nvPicPr>
        <p:blipFill>
          <a:blip r:embed="rId5"/>
          <a:stretch>
            <a:fillRect/>
          </a:stretch>
        </p:blipFill>
        <p:spPr>
          <a:xfrm rot="2110130">
            <a:off x="6624482" y="3655791"/>
            <a:ext cx="283357" cy="257694"/>
          </a:xfrm>
          <a:prstGeom prst="rect">
            <a:avLst/>
          </a:prstGeom>
        </p:spPr>
      </p:pic>
      <p:pic>
        <p:nvPicPr>
          <p:cNvPr id="158" name="Image 157"/>
          <p:cNvPicPr>
            <a:picLocks noChangeAspect="1"/>
          </p:cNvPicPr>
          <p:nvPr/>
        </p:nvPicPr>
        <p:blipFill>
          <a:blip r:embed="rId5"/>
          <a:stretch>
            <a:fillRect/>
          </a:stretch>
        </p:blipFill>
        <p:spPr>
          <a:xfrm rot="20681706">
            <a:off x="6359463" y="3627389"/>
            <a:ext cx="283357" cy="257694"/>
          </a:xfrm>
          <a:prstGeom prst="rect">
            <a:avLst/>
          </a:prstGeom>
        </p:spPr>
      </p:pic>
      <p:pic>
        <p:nvPicPr>
          <p:cNvPr id="159" name="Image 158"/>
          <p:cNvPicPr>
            <a:picLocks noChangeAspect="1"/>
          </p:cNvPicPr>
          <p:nvPr/>
        </p:nvPicPr>
        <p:blipFill>
          <a:blip r:embed="rId5"/>
          <a:stretch>
            <a:fillRect/>
          </a:stretch>
        </p:blipFill>
        <p:spPr>
          <a:xfrm rot="2110130">
            <a:off x="5457204" y="3098040"/>
            <a:ext cx="283357" cy="257694"/>
          </a:xfrm>
          <a:prstGeom prst="rect">
            <a:avLst/>
          </a:prstGeom>
        </p:spPr>
      </p:pic>
      <p:pic>
        <p:nvPicPr>
          <p:cNvPr id="161" name="Image 160"/>
          <p:cNvPicPr>
            <a:picLocks noChangeAspect="1"/>
          </p:cNvPicPr>
          <p:nvPr/>
        </p:nvPicPr>
        <p:blipFill>
          <a:blip r:embed="rId5"/>
          <a:stretch>
            <a:fillRect/>
          </a:stretch>
        </p:blipFill>
        <p:spPr>
          <a:xfrm rot="20710137">
            <a:off x="7124272" y="4744572"/>
            <a:ext cx="315079" cy="258429"/>
          </a:xfrm>
          <a:prstGeom prst="rect">
            <a:avLst/>
          </a:prstGeom>
        </p:spPr>
      </p:pic>
      <p:sp>
        <p:nvSpPr>
          <p:cNvPr id="162" name="ZoneTexte 161"/>
          <p:cNvSpPr txBox="1"/>
          <p:nvPr/>
        </p:nvSpPr>
        <p:spPr>
          <a:xfrm>
            <a:off x="3035455" y="4766988"/>
            <a:ext cx="3703223" cy="89255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fr-FR" sz="1600" b="1" dirty="0" smtClean="0">
                <a:solidFill>
                  <a:srgbClr val="000000"/>
                </a:solidFill>
                <a:latin typeface="Arial"/>
                <a:cs typeface="Arial"/>
              </a:rPr>
              <a:t>&gt;70 </a:t>
            </a:r>
            <a:r>
              <a:rPr lang="fr-FR" sz="1600" b="1" dirty="0">
                <a:solidFill>
                  <a:srgbClr val="000000"/>
                </a:solidFill>
                <a:latin typeface="Arial"/>
                <a:cs typeface="Arial"/>
              </a:rPr>
              <a:t>R</a:t>
            </a:r>
            <a:r>
              <a:rPr lang="fr-FR" sz="1600" b="1" dirty="0" smtClean="0">
                <a:solidFill>
                  <a:srgbClr val="000000"/>
                </a:solidFill>
                <a:latin typeface="Arial"/>
                <a:cs typeface="Arial"/>
              </a:rPr>
              <a:t>esearch </a:t>
            </a:r>
            <a:r>
              <a:rPr lang="fr-FR" sz="1600" b="1" dirty="0" smtClean="0">
                <a:solidFill>
                  <a:srgbClr val="000000"/>
                </a:solidFill>
                <a:latin typeface="Arial"/>
                <a:cs typeface="Arial"/>
              </a:rPr>
              <a:t>Institutions</a:t>
            </a:r>
            <a:endParaRPr lang="fr-FR" sz="1600" b="1" dirty="0" smtClean="0">
              <a:solidFill>
                <a:srgbClr val="000000"/>
              </a:solidFill>
              <a:latin typeface="Arial"/>
              <a:cs typeface="Arial"/>
            </a:endParaRPr>
          </a:p>
          <a:p>
            <a:pPr algn="ctr"/>
            <a:r>
              <a:rPr lang="fr-FR" sz="1600" b="1" dirty="0" smtClean="0">
                <a:solidFill>
                  <a:srgbClr val="000000"/>
                </a:solidFill>
                <a:latin typeface="Arial"/>
                <a:cs typeface="Arial"/>
              </a:rPr>
              <a:t>7 National </a:t>
            </a:r>
            <a:r>
              <a:rPr lang="fr-FR" sz="1600" b="1" dirty="0" err="1" smtClean="0">
                <a:solidFill>
                  <a:srgbClr val="000000"/>
                </a:solidFill>
                <a:latin typeface="Arial"/>
                <a:cs typeface="Arial"/>
              </a:rPr>
              <a:t>Federations</a:t>
            </a:r>
            <a:r>
              <a:rPr lang="fr-FR" sz="1600" b="1" dirty="0">
                <a:solidFill>
                  <a:srgbClr val="000000"/>
                </a:solidFill>
                <a:latin typeface="Arial"/>
                <a:cs typeface="Arial"/>
              </a:rPr>
              <a:t> </a:t>
            </a:r>
            <a:r>
              <a:rPr lang="fr-FR" sz="1600" b="1" dirty="0" smtClean="0">
                <a:solidFill>
                  <a:srgbClr val="000000"/>
                </a:solidFill>
                <a:latin typeface="Arial"/>
                <a:cs typeface="Arial"/>
              </a:rPr>
              <a:t>Food &amp; Drink</a:t>
            </a:r>
          </a:p>
          <a:p>
            <a:pPr algn="ctr"/>
            <a:r>
              <a:rPr lang="fr-FR" sz="2000" b="1" dirty="0" smtClean="0">
                <a:solidFill>
                  <a:srgbClr val="000000"/>
                </a:solidFill>
                <a:latin typeface="Arial"/>
                <a:cs typeface="Arial"/>
              </a:rPr>
              <a:t>32 countries</a:t>
            </a:r>
            <a:endParaRPr lang="fr-FR" sz="2000" b="1" dirty="0">
              <a:solidFill>
                <a:srgbClr val="000000"/>
              </a:solidFill>
              <a:latin typeface="Arial"/>
              <a:cs typeface="Arial"/>
            </a:endParaRPr>
          </a:p>
        </p:txBody>
      </p:sp>
      <p:grpSp>
        <p:nvGrpSpPr>
          <p:cNvPr id="218" name="Grouper 217"/>
          <p:cNvGrpSpPr/>
          <p:nvPr/>
        </p:nvGrpSpPr>
        <p:grpSpPr>
          <a:xfrm>
            <a:off x="5634986" y="771933"/>
            <a:ext cx="944088" cy="1068627"/>
            <a:chOff x="5988028" y="73658"/>
            <a:chExt cx="1023557" cy="1095246"/>
          </a:xfrm>
        </p:grpSpPr>
        <p:pic>
          <p:nvPicPr>
            <p:cNvPr id="10" name="Image 9"/>
            <p:cNvPicPr>
              <a:picLocks noChangeAspect="1"/>
            </p:cNvPicPr>
            <p:nvPr/>
          </p:nvPicPr>
          <p:blipFill>
            <a:blip r:embed="rId50"/>
            <a:stretch>
              <a:fillRect/>
            </a:stretch>
          </p:blipFill>
          <p:spPr>
            <a:xfrm>
              <a:off x="5988028" y="73658"/>
              <a:ext cx="1023557" cy="1095246"/>
            </a:xfrm>
            <a:prstGeom prst="rect">
              <a:avLst/>
            </a:prstGeom>
          </p:spPr>
        </p:pic>
        <p:pic>
          <p:nvPicPr>
            <p:cNvPr id="16" name="Image 15"/>
            <p:cNvPicPr>
              <a:picLocks noChangeAspect="1"/>
            </p:cNvPicPr>
            <p:nvPr/>
          </p:nvPicPr>
          <p:blipFill>
            <a:blip r:embed="rId51"/>
            <a:stretch>
              <a:fillRect/>
            </a:stretch>
          </p:blipFill>
          <p:spPr>
            <a:xfrm>
              <a:off x="6099907" y="375725"/>
              <a:ext cx="612202" cy="176008"/>
            </a:xfrm>
            <a:prstGeom prst="rect">
              <a:avLst/>
            </a:prstGeom>
            <a:ln>
              <a:noFill/>
            </a:ln>
            <a:effectLst>
              <a:outerShdw blurRad="292100" dist="139700" dir="2700000" algn="tl" rotWithShape="0">
                <a:srgbClr val="333333">
                  <a:alpha val="65000"/>
                </a:srgbClr>
              </a:outerShdw>
            </a:effectLst>
          </p:spPr>
        </p:pic>
      </p:grpSp>
      <p:pic>
        <p:nvPicPr>
          <p:cNvPr id="163" name="Image 162"/>
          <p:cNvPicPr>
            <a:picLocks noChangeAspect="1"/>
          </p:cNvPicPr>
          <p:nvPr/>
        </p:nvPicPr>
        <p:blipFill>
          <a:blip r:embed="rId5"/>
          <a:stretch>
            <a:fillRect/>
          </a:stretch>
        </p:blipFill>
        <p:spPr>
          <a:xfrm rot="21416311">
            <a:off x="3792271" y="2832720"/>
            <a:ext cx="287658" cy="261606"/>
          </a:xfrm>
          <a:prstGeom prst="rect">
            <a:avLst/>
          </a:prstGeom>
        </p:spPr>
      </p:pic>
      <p:grpSp>
        <p:nvGrpSpPr>
          <p:cNvPr id="220" name="Grouper 219"/>
          <p:cNvGrpSpPr/>
          <p:nvPr/>
        </p:nvGrpSpPr>
        <p:grpSpPr>
          <a:xfrm>
            <a:off x="8206233" y="5088804"/>
            <a:ext cx="736969" cy="556948"/>
            <a:chOff x="8375563" y="4936407"/>
            <a:chExt cx="736969" cy="556948"/>
          </a:xfrm>
        </p:grpSpPr>
        <p:pic>
          <p:nvPicPr>
            <p:cNvPr id="138" name="Image 137"/>
            <p:cNvPicPr>
              <a:picLocks noChangeAspect="1"/>
            </p:cNvPicPr>
            <p:nvPr/>
          </p:nvPicPr>
          <p:blipFill>
            <a:blip r:embed="rId52"/>
            <a:stretch>
              <a:fillRect/>
            </a:stretch>
          </p:blipFill>
          <p:spPr>
            <a:xfrm>
              <a:off x="8375563" y="4936407"/>
              <a:ext cx="736969" cy="506149"/>
            </a:xfrm>
            <a:prstGeom prst="rect">
              <a:avLst/>
            </a:prstGeom>
          </p:spPr>
        </p:pic>
        <p:pic>
          <p:nvPicPr>
            <p:cNvPr id="165" name="Image 164"/>
            <p:cNvPicPr>
              <a:picLocks noChangeAspect="1"/>
            </p:cNvPicPr>
            <p:nvPr/>
          </p:nvPicPr>
          <p:blipFill>
            <a:blip r:embed="rId53"/>
            <a:stretch>
              <a:fillRect/>
            </a:stretch>
          </p:blipFill>
          <p:spPr>
            <a:xfrm>
              <a:off x="8617263" y="5242363"/>
              <a:ext cx="362544" cy="250992"/>
            </a:xfrm>
            <a:prstGeom prst="rect">
              <a:avLst/>
            </a:prstGeom>
            <a:ln>
              <a:noFill/>
            </a:ln>
            <a:effectLst>
              <a:outerShdw blurRad="292100" dist="139700" dir="2700000" algn="tl" rotWithShape="0">
                <a:srgbClr val="333333">
                  <a:alpha val="65000"/>
                </a:srgbClr>
              </a:outerShdw>
            </a:effectLst>
          </p:spPr>
        </p:pic>
      </p:grpSp>
      <p:pic>
        <p:nvPicPr>
          <p:cNvPr id="166" name="Image 165"/>
          <p:cNvPicPr>
            <a:picLocks noChangeAspect="1"/>
          </p:cNvPicPr>
          <p:nvPr/>
        </p:nvPicPr>
        <p:blipFill>
          <a:blip r:embed="rId5"/>
          <a:stretch>
            <a:fillRect/>
          </a:stretch>
        </p:blipFill>
        <p:spPr>
          <a:xfrm>
            <a:off x="4932993" y="3806294"/>
            <a:ext cx="296642" cy="269776"/>
          </a:xfrm>
          <a:prstGeom prst="rect">
            <a:avLst/>
          </a:prstGeom>
        </p:spPr>
      </p:pic>
      <p:pic>
        <p:nvPicPr>
          <p:cNvPr id="167" name="Image 166"/>
          <p:cNvPicPr>
            <a:picLocks noChangeAspect="1"/>
          </p:cNvPicPr>
          <p:nvPr/>
        </p:nvPicPr>
        <p:blipFill>
          <a:blip r:embed="rId5"/>
          <a:stretch>
            <a:fillRect/>
          </a:stretch>
        </p:blipFill>
        <p:spPr>
          <a:xfrm>
            <a:off x="5063112" y="3995829"/>
            <a:ext cx="296642" cy="269776"/>
          </a:xfrm>
          <a:prstGeom prst="rect">
            <a:avLst/>
          </a:prstGeom>
        </p:spPr>
      </p:pic>
      <p:pic>
        <p:nvPicPr>
          <p:cNvPr id="168" name="Image 167"/>
          <p:cNvPicPr>
            <a:picLocks noChangeAspect="1"/>
          </p:cNvPicPr>
          <p:nvPr/>
        </p:nvPicPr>
        <p:blipFill>
          <a:blip r:embed="rId5"/>
          <a:stretch>
            <a:fillRect/>
          </a:stretch>
        </p:blipFill>
        <p:spPr>
          <a:xfrm rot="2110130">
            <a:off x="7385366" y="5328956"/>
            <a:ext cx="296642" cy="269776"/>
          </a:xfrm>
          <a:prstGeom prst="rect">
            <a:avLst/>
          </a:prstGeom>
        </p:spPr>
      </p:pic>
      <p:grpSp>
        <p:nvGrpSpPr>
          <p:cNvPr id="213" name="Grouper 212"/>
          <p:cNvGrpSpPr/>
          <p:nvPr/>
        </p:nvGrpSpPr>
        <p:grpSpPr>
          <a:xfrm>
            <a:off x="4948779" y="730306"/>
            <a:ext cx="621288" cy="400942"/>
            <a:chOff x="5133129" y="266594"/>
            <a:chExt cx="673585" cy="410929"/>
          </a:xfrm>
        </p:grpSpPr>
        <p:pic>
          <p:nvPicPr>
            <p:cNvPr id="169" name="Image 168"/>
            <p:cNvPicPr>
              <a:picLocks noChangeAspect="1"/>
            </p:cNvPicPr>
            <p:nvPr/>
          </p:nvPicPr>
          <p:blipFill>
            <a:blip r:embed="rId54"/>
            <a:stretch>
              <a:fillRect/>
            </a:stretch>
          </p:blipFill>
          <p:spPr>
            <a:xfrm>
              <a:off x="5133129" y="297284"/>
              <a:ext cx="673585" cy="380239"/>
            </a:xfrm>
            <a:prstGeom prst="rect">
              <a:avLst/>
            </a:prstGeom>
          </p:spPr>
        </p:pic>
        <p:pic>
          <p:nvPicPr>
            <p:cNvPr id="170" name="Image 169"/>
            <p:cNvPicPr>
              <a:picLocks noChangeAspect="1"/>
            </p:cNvPicPr>
            <p:nvPr/>
          </p:nvPicPr>
          <p:blipFill>
            <a:blip r:embed="rId55"/>
            <a:stretch>
              <a:fillRect/>
            </a:stretch>
          </p:blipFill>
          <p:spPr>
            <a:xfrm>
              <a:off x="5232442" y="266594"/>
              <a:ext cx="365618" cy="292494"/>
            </a:xfrm>
            <a:prstGeom prst="rect">
              <a:avLst/>
            </a:prstGeom>
            <a:ln>
              <a:noFill/>
            </a:ln>
            <a:effectLst>
              <a:outerShdw blurRad="292100" dist="139700" dir="2700000" algn="tl" rotWithShape="0">
                <a:srgbClr val="333333">
                  <a:alpha val="65000"/>
                </a:srgbClr>
              </a:outerShdw>
            </a:effectLst>
          </p:spPr>
        </p:pic>
      </p:grpSp>
      <p:grpSp>
        <p:nvGrpSpPr>
          <p:cNvPr id="206" name="Grouper 205"/>
          <p:cNvGrpSpPr/>
          <p:nvPr/>
        </p:nvGrpSpPr>
        <p:grpSpPr>
          <a:xfrm>
            <a:off x="5158007" y="2038793"/>
            <a:ext cx="802000" cy="611125"/>
            <a:chOff x="5706242" y="1801726"/>
            <a:chExt cx="869509" cy="626348"/>
          </a:xfrm>
        </p:grpSpPr>
        <p:pic>
          <p:nvPicPr>
            <p:cNvPr id="172" name="Image 171"/>
            <p:cNvPicPr>
              <a:picLocks noChangeAspect="1"/>
            </p:cNvPicPr>
            <p:nvPr/>
          </p:nvPicPr>
          <p:blipFill>
            <a:blip r:embed="rId56"/>
            <a:stretch>
              <a:fillRect/>
            </a:stretch>
          </p:blipFill>
          <p:spPr>
            <a:xfrm>
              <a:off x="5706242" y="1801726"/>
              <a:ext cx="869509" cy="626348"/>
            </a:xfrm>
            <a:prstGeom prst="rect">
              <a:avLst/>
            </a:prstGeom>
          </p:spPr>
        </p:pic>
        <p:pic>
          <p:nvPicPr>
            <p:cNvPr id="173" name="Image 172"/>
            <p:cNvPicPr>
              <a:picLocks noChangeAspect="1"/>
            </p:cNvPicPr>
            <p:nvPr/>
          </p:nvPicPr>
          <p:blipFill>
            <a:blip r:embed="rId57"/>
            <a:stretch>
              <a:fillRect/>
            </a:stretch>
          </p:blipFill>
          <p:spPr>
            <a:xfrm>
              <a:off x="5834492" y="1912216"/>
              <a:ext cx="427906" cy="294824"/>
            </a:xfrm>
            <a:prstGeom prst="rect">
              <a:avLst/>
            </a:prstGeom>
            <a:ln>
              <a:noFill/>
            </a:ln>
            <a:effectLst>
              <a:outerShdw blurRad="292100" dist="139700" dir="2700000" algn="tl" rotWithShape="0">
                <a:srgbClr val="333333">
                  <a:alpha val="65000"/>
                </a:srgbClr>
              </a:outerShdw>
            </a:effectLst>
          </p:spPr>
        </p:pic>
      </p:grpSp>
      <p:grpSp>
        <p:nvGrpSpPr>
          <p:cNvPr id="217" name="Grouper 216"/>
          <p:cNvGrpSpPr/>
          <p:nvPr/>
        </p:nvGrpSpPr>
        <p:grpSpPr>
          <a:xfrm>
            <a:off x="4687181" y="1378405"/>
            <a:ext cx="897907" cy="545883"/>
            <a:chOff x="5110502" y="1138946"/>
            <a:chExt cx="973488" cy="559481"/>
          </a:xfrm>
        </p:grpSpPr>
        <p:pic>
          <p:nvPicPr>
            <p:cNvPr id="31" name="Image 30"/>
            <p:cNvPicPr>
              <a:picLocks noChangeAspect="1"/>
            </p:cNvPicPr>
            <p:nvPr/>
          </p:nvPicPr>
          <p:blipFill>
            <a:blip r:embed="rId58">
              <a:extLst>
                <a:ext uri="{BEBA8EAE-BF5A-486C-A8C5-ECC9F3942E4B}">
                  <a14:imgProps xmlns:a14="http://schemas.microsoft.com/office/drawing/2010/main">
                    <a14:imgLayer r:embed="rId59">
                      <a14:imgEffect>
                        <a14:backgroundRemoval t="0" b="100000" l="0" r="100000"/>
                      </a14:imgEffect>
                    </a14:imgLayer>
                  </a14:imgProps>
                </a:ext>
              </a:extLst>
            </a:blip>
            <a:stretch>
              <a:fillRect/>
            </a:stretch>
          </p:blipFill>
          <p:spPr>
            <a:xfrm>
              <a:off x="5170076" y="1138946"/>
              <a:ext cx="844941" cy="445284"/>
            </a:xfrm>
            <a:prstGeom prst="rect">
              <a:avLst/>
            </a:prstGeom>
          </p:spPr>
        </p:pic>
        <p:pic>
          <p:nvPicPr>
            <p:cNvPr id="71" name="Image 70"/>
            <p:cNvPicPr>
              <a:picLocks noChangeAspect="1"/>
            </p:cNvPicPr>
            <p:nvPr/>
          </p:nvPicPr>
          <p:blipFill>
            <a:blip r:embed="rId60"/>
            <a:stretch>
              <a:fillRect/>
            </a:stretch>
          </p:blipFill>
          <p:spPr>
            <a:xfrm>
              <a:off x="5110502" y="1195968"/>
              <a:ext cx="709555" cy="193515"/>
            </a:xfrm>
            <a:prstGeom prst="rect">
              <a:avLst/>
            </a:prstGeom>
            <a:ln>
              <a:noFill/>
            </a:ln>
            <a:effectLst>
              <a:outerShdw blurRad="292100" dist="139700" dir="2700000" algn="tl" rotWithShape="0">
                <a:srgbClr val="333333">
                  <a:alpha val="65000"/>
                </a:srgbClr>
              </a:outerShdw>
            </a:effectLst>
          </p:spPr>
        </p:pic>
        <p:pic>
          <p:nvPicPr>
            <p:cNvPr id="164" name="Image 163"/>
            <p:cNvPicPr/>
            <p:nvPr/>
          </p:nvPicPr>
          <p:blipFill>
            <a:blip r:embed="rId61" cstate="print">
              <a:extLst>
                <a:ext uri="{28A0092B-C50C-407E-A947-70E740481C1C}">
                  <a14:useLocalDpi xmlns:a14="http://schemas.microsoft.com/office/drawing/2010/main" val="0"/>
                </a:ext>
              </a:extLst>
            </a:blip>
            <a:stretch>
              <a:fillRect/>
            </a:stretch>
          </p:blipFill>
          <p:spPr>
            <a:xfrm>
              <a:off x="5309657" y="1437012"/>
              <a:ext cx="774333" cy="261415"/>
            </a:xfrm>
            <a:prstGeom prst="rect">
              <a:avLst/>
            </a:prstGeom>
            <a:ln>
              <a:noFill/>
            </a:ln>
            <a:effectLst>
              <a:outerShdw blurRad="292100" dist="139700" dir="2700000" algn="tl" rotWithShape="0">
                <a:srgbClr val="333333">
                  <a:alpha val="65000"/>
                </a:srgbClr>
              </a:outerShdw>
            </a:effectLst>
          </p:spPr>
        </p:pic>
      </p:grpSp>
      <p:grpSp>
        <p:nvGrpSpPr>
          <p:cNvPr id="82" name="Grouper 81"/>
          <p:cNvGrpSpPr/>
          <p:nvPr/>
        </p:nvGrpSpPr>
        <p:grpSpPr>
          <a:xfrm>
            <a:off x="1198867" y="664955"/>
            <a:ext cx="1042441" cy="780978"/>
            <a:chOff x="1056269" y="83420"/>
            <a:chExt cx="1130189" cy="800432"/>
          </a:xfrm>
        </p:grpSpPr>
        <p:pic>
          <p:nvPicPr>
            <p:cNvPr id="24" name="Image 23"/>
            <p:cNvPicPr>
              <a:picLocks noChangeAspect="1"/>
            </p:cNvPicPr>
            <p:nvPr/>
          </p:nvPicPr>
          <p:blipFill>
            <a:blip r:embed="rId62">
              <a:alphaModFix amt="70000"/>
            </a:blip>
            <a:stretch>
              <a:fillRect/>
            </a:stretch>
          </p:blipFill>
          <p:spPr>
            <a:xfrm>
              <a:off x="1056269" y="207718"/>
              <a:ext cx="849169" cy="676134"/>
            </a:xfrm>
            <a:prstGeom prst="rect">
              <a:avLst/>
            </a:prstGeom>
          </p:spPr>
        </p:pic>
        <p:pic>
          <p:nvPicPr>
            <p:cNvPr id="8" name="Image 7"/>
            <p:cNvPicPr>
              <a:picLocks noChangeAspect="1"/>
            </p:cNvPicPr>
            <p:nvPr/>
          </p:nvPicPr>
          <p:blipFill>
            <a:blip r:embed="rId63"/>
            <a:stretch>
              <a:fillRect/>
            </a:stretch>
          </p:blipFill>
          <p:spPr>
            <a:xfrm>
              <a:off x="1120747" y="83420"/>
              <a:ext cx="490658" cy="334839"/>
            </a:xfrm>
            <a:prstGeom prst="rect">
              <a:avLst/>
            </a:prstGeom>
            <a:ln>
              <a:noFill/>
            </a:ln>
            <a:effectLst>
              <a:outerShdw blurRad="292100" dist="139700" dir="2700000" algn="tl" rotWithShape="0">
                <a:srgbClr val="333333">
                  <a:alpha val="65000"/>
                </a:srgbClr>
              </a:outerShdw>
            </a:effectLst>
          </p:spPr>
        </p:pic>
        <p:pic>
          <p:nvPicPr>
            <p:cNvPr id="9" name="Image 8"/>
            <p:cNvPicPr>
              <a:picLocks noChangeAspect="1"/>
            </p:cNvPicPr>
            <p:nvPr/>
          </p:nvPicPr>
          <p:blipFill>
            <a:blip r:embed="rId64"/>
            <a:stretch>
              <a:fillRect/>
            </a:stretch>
          </p:blipFill>
          <p:spPr>
            <a:xfrm>
              <a:off x="1505384" y="509935"/>
              <a:ext cx="681074" cy="210575"/>
            </a:xfrm>
            <a:prstGeom prst="rect">
              <a:avLst/>
            </a:prstGeom>
            <a:ln>
              <a:noFill/>
            </a:ln>
            <a:effectLst>
              <a:outerShdw blurRad="292100" dist="139700" dir="2700000" algn="tl" rotWithShape="0">
                <a:srgbClr val="333333">
                  <a:alpha val="65000"/>
                </a:srgbClr>
              </a:outerShdw>
            </a:effectLst>
          </p:spPr>
        </p:pic>
        <p:pic>
          <p:nvPicPr>
            <p:cNvPr id="174" name="Afbeelding 2"/>
            <p:cNvPicPr/>
            <p:nvPr/>
          </p:nvPicPr>
          <p:blipFill>
            <a:blip r:embed="rId65" cstate="print">
              <a:extLst>
                <a:ext uri="{28A0092B-C50C-407E-A947-70E740481C1C}">
                  <a14:useLocalDpi xmlns:a14="http://schemas.microsoft.com/office/drawing/2010/main" val="0"/>
                </a:ext>
              </a:extLst>
            </a:blip>
            <a:stretch>
              <a:fillRect/>
            </a:stretch>
          </p:blipFill>
          <p:spPr>
            <a:xfrm>
              <a:off x="1713124" y="219422"/>
              <a:ext cx="424880" cy="230765"/>
            </a:xfrm>
            <a:prstGeom prst="rect">
              <a:avLst/>
            </a:prstGeom>
            <a:ln>
              <a:noFill/>
            </a:ln>
            <a:effectLst>
              <a:outerShdw blurRad="292100" dist="139700" dir="2700000" algn="tl" rotWithShape="0">
                <a:srgbClr val="333333">
                  <a:alpha val="65000"/>
                </a:srgbClr>
              </a:outerShdw>
            </a:effectLst>
          </p:spPr>
        </p:pic>
      </p:grpSp>
      <p:grpSp>
        <p:nvGrpSpPr>
          <p:cNvPr id="198" name="Grouper 197"/>
          <p:cNvGrpSpPr/>
          <p:nvPr/>
        </p:nvGrpSpPr>
        <p:grpSpPr>
          <a:xfrm>
            <a:off x="7966475" y="5887535"/>
            <a:ext cx="757287" cy="781273"/>
            <a:chOff x="8152854" y="5989975"/>
            <a:chExt cx="757287" cy="781273"/>
          </a:xfrm>
        </p:grpSpPr>
        <p:pic>
          <p:nvPicPr>
            <p:cNvPr id="95" name="Image 94"/>
            <p:cNvPicPr>
              <a:picLocks noChangeAspect="1"/>
            </p:cNvPicPr>
            <p:nvPr/>
          </p:nvPicPr>
          <p:blipFill>
            <a:blip r:embed="rId66"/>
            <a:stretch>
              <a:fillRect/>
            </a:stretch>
          </p:blipFill>
          <p:spPr>
            <a:xfrm>
              <a:off x="8152854" y="5989975"/>
              <a:ext cx="757287" cy="781273"/>
            </a:xfrm>
            <a:prstGeom prst="rect">
              <a:avLst/>
            </a:prstGeom>
          </p:spPr>
        </p:pic>
        <p:pic>
          <p:nvPicPr>
            <p:cNvPr id="97" name="Image 96"/>
            <p:cNvPicPr>
              <a:picLocks noChangeAspect="1"/>
            </p:cNvPicPr>
            <p:nvPr/>
          </p:nvPicPr>
          <p:blipFill>
            <a:blip r:embed="rId67"/>
            <a:stretch>
              <a:fillRect/>
            </a:stretch>
          </p:blipFill>
          <p:spPr>
            <a:xfrm>
              <a:off x="8257934" y="6430995"/>
              <a:ext cx="601999" cy="164595"/>
            </a:xfrm>
            <a:prstGeom prst="rect">
              <a:avLst/>
            </a:prstGeom>
            <a:ln>
              <a:noFill/>
            </a:ln>
            <a:effectLst>
              <a:outerShdw blurRad="292100" dist="139700" dir="2700000" algn="tl" rotWithShape="0">
                <a:srgbClr val="333333">
                  <a:alpha val="65000"/>
                </a:srgbClr>
              </a:outerShdw>
            </a:effectLst>
          </p:spPr>
        </p:pic>
        <p:pic>
          <p:nvPicPr>
            <p:cNvPr id="5" name="Image 4"/>
            <p:cNvPicPr>
              <a:picLocks noChangeAspect="1"/>
            </p:cNvPicPr>
            <p:nvPr/>
          </p:nvPicPr>
          <p:blipFill>
            <a:blip r:embed="rId68" cstate="print">
              <a:extLst>
                <a:ext uri="{28A0092B-C50C-407E-A947-70E740481C1C}">
                  <a14:useLocalDpi xmlns:a14="http://schemas.microsoft.com/office/drawing/2010/main" val="0"/>
                </a:ext>
              </a:extLst>
            </a:blip>
            <a:stretch>
              <a:fillRect/>
            </a:stretch>
          </p:blipFill>
          <p:spPr>
            <a:xfrm flipH="1">
              <a:off x="8592769" y="6010581"/>
              <a:ext cx="260166" cy="317275"/>
            </a:xfrm>
            <a:prstGeom prst="rect">
              <a:avLst/>
            </a:prstGeom>
            <a:ln>
              <a:noFill/>
            </a:ln>
            <a:effectLst>
              <a:outerShdw blurRad="292100" dist="139700" dir="2700000" algn="tl" rotWithShape="0">
                <a:srgbClr val="333333">
                  <a:alpha val="65000"/>
                </a:srgbClr>
              </a:outerShdw>
            </a:effectLst>
          </p:spPr>
        </p:pic>
      </p:grpSp>
      <p:pic>
        <p:nvPicPr>
          <p:cNvPr id="175" name="Picture 11" descr="znakn2"/>
          <p:cNvPicPr/>
          <p:nvPr/>
        </p:nvPicPr>
        <p:blipFill>
          <a:blip r:embed="rId69" cstate="print"/>
          <a:srcRect/>
          <a:stretch>
            <a:fillRect/>
          </a:stretch>
        </p:blipFill>
        <p:spPr bwMode="auto">
          <a:xfrm>
            <a:off x="6879137" y="2770265"/>
            <a:ext cx="154110" cy="170561"/>
          </a:xfrm>
          <a:prstGeom prst="rect">
            <a:avLst/>
          </a:prstGeom>
          <a:ln>
            <a:noFill/>
          </a:ln>
          <a:effectLst>
            <a:outerShdw blurRad="292100" dist="139700" dir="2700000" algn="tl" rotWithShape="0">
              <a:srgbClr val="333333">
                <a:alpha val="65000"/>
              </a:srgbClr>
            </a:outerShdw>
          </a:effectLst>
        </p:spPr>
      </p:pic>
      <p:grpSp>
        <p:nvGrpSpPr>
          <p:cNvPr id="216" name="Grouper 215"/>
          <p:cNvGrpSpPr/>
          <p:nvPr/>
        </p:nvGrpSpPr>
        <p:grpSpPr>
          <a:xfrm>
            <a:off x="7830902" y="2046748"/>
            <a:ext cx="893915" cy="625243"/>
            <a:chOff x="8141734" y="1656881"/>
            <a:chExt cx="969160" cy="640818"/>
          </a:xfrm>
        </p:grpSpPr>
        <p:grpSp>
          <p:nvGrpSpPr>
            <p:cNvPr id="204" name="Grouper 203"/>
            <p:cNvGrpSpPr/>
            <p:nvPr/>
          </p:nvGrpSpPr>
          <p:grpSpPr>
            <a:xfrm>
              <a:off x="8141734" y="1656881"/>
              <a:ext cx="969160" cy="640818"/>
              <a:chOff x="8141734" y="1656881"/>
              <a:chExt cx="969160" cy="640818"/>
            </a:xfrm>
          </p:grpSpPr>
          <p:pic>
            <p:nvPicPr>
              <p:cNvPr id="55" name="Image 54"/>
              <p:cNvPicPr>
                <a:picLocks noChangeAspect="1"/>
              </p:cNvPicPr>
              <p:nvPr/>
            </p:nvPicPr>
            <p:blipFill>
              <a:blip r:embed="rId70"/>
              <a:stretch>
                <a:fillRect/>
              </a:stretch>
            </p:blipFill>
            <p:spPr>
              <a:xfrm>
                <a:off x="8141734" y="1712097"/>
                <a:ext cx="969160" cy="585602"/>
              </a:xfrm>
              <a:prstGeom prst="rect">
                <a:avLst/>
              </a:prstGeom>
            </p:spPr>
          </p:pic>
          <p:pic>
            <p:nvPicPr>
              <p:cNvPr id="53" name="Image 52"/>
              <p:cNvPicPr>
                <a:picLocks noChangeAspect="1"/>
              </p:cNvPicPr>
              <p:nvPr/>
            </p:nvPicPr>
            <p:blipFill>
              <a:blip r:embed="rId71"/>
              <a:stretch>
                <a:fillRect/>
              </a:stretch>
            </p:blipFill>
            <p:spPr>
              <a:xfrm>
                <a:off x="8375563" y="1656881"/>
                <a:ext cx="421690" cy="406536"/>
              </a:xfrm>
              <a:prstGeom prst="rect">
                <a:avLst/>
              </a:prstGeom>
              <a:ln>
                <a:noFill/>
              </a:ln>
              <a:effectLst>
                <a:outerShdw blurRad="292100" dist="139700" dir="2700000" algn="tl" rotWithShape="0">
                  <a:srgbClr val="333333">
                    <a:alpha val="65000"/>
                  </a:srgbClr>
                </a:outerShdw>
              </a:effectLst>
            </p:spPr>
          </p:pic>
        </p:grpSp>
        <p:pic>
          <p:nvPicPr>
            <p:cNvPr id="176" name="Kép 34" descr="naik"/>
            <p:cNvPicPr/>
            <p:nvPr/>
          </p:nvPicPr>
          <p:blipFill>
            <a:blip r:embed="rId72" cstate="print"/>
            <a:srcRect/>
            <a:stretch>
              <a:fillRect/>
            </a:stretch>
          </p:blipFill>
          <p:spPr bwMode="auto">
            <a:xfrm>
              <a:off x="8739243" y="2040804"/>
              <a:ext cx="319722" cy="242146"/>
            </a:xfrm>
            <a:prstGeom prst="rect">
              <a:avLst/>
            </a:prstGeom>
            <a:ln>
              <a:noFill/>
            </a:ln>
            <a:effectLst>
              <a:outerShdw blurRad="292100" dist="139700" dir="2700000" algn="tl" rotWithShape="0">
                <a:srgbClr val="333333">
                  <a:alpha val="65000"/>
                </a:srgbClr>
              </a:outerShdw>
            </a:effectLst>
          </p:spPr>
        </p:pic>
      </p:grpSp>
      <p:grpSp>
        <p:nvGrpSpPr>
          <p:cNvPr id="222" name="Grouper 221"/>
          <p:cNvGrpSpPr/>
          <p:nvPr/>
        </p:nvGrpSpPr>
        <p:grpSpPr>
          <a:xfrm>
            <a:off x="7125772" y="2051516"/>
            <a:ext cx="483310" cy="826233"/>
            <a:chOff x="7387893" y="1800084"/>
            <a:chExt cx="483310" cy="826233"/>
          </a:xfrm>
        </p:grpSpPr>
        <p:pic>
          <p:nvPicPr>
            <p:cNvPr id="2" name="Image 1"/>
            <p:cNvPicPr>
              <a:picLocks noChangeAspect="1"/>
            </p:cNvPicPr>
            <p:nvPr/>
          </p:nvPicPr>
          <p:blipFill>
            <a:blip r:embed="rId73"/>
            <a:stretch>
              <a:fillRect/>
            </a:stretch>
          </p:blipFill>
          <p:spPr>
            <a:xfrm>
              <a:off x="7387893" y="1802465"/>
              <a:ext cx="290320" cy="823852"/>
            </a:xfrm>
            <a:prstGeom prst="rect">
              <a:avLst/>
            </a:prstGeom>
          </p:spPr>
        </p:pic>
        <p:pic>
          <p:nvPicPr>
            <p:cNvPr id="3" name="Image 2"/>
            <p:cNvPicPr>
              <a:picLocks noChangeAspect="1"/>
            </p:cNvPicPr>
            <p:nvPr/>
          </p:nvPicPr>
          <p:blipFill>
            <a:blip r:embed="rId74"/>
            <a:stretch>
              <a:fillRect/>
            </a:stretch>
          </p:blipFill>
          <p:spPr>
            <a:xfrm>
              <a:off x="7525437" y="1873794"/>
              <a:ext cx="232083" cy="361035"/>
            </a:xfrm>
            <a:prstGeom prst="rect">
              <a:avLst/>
            </a:prstGeom>
            <a:ln>
              <a:noFill/>
            </a:ln>
            <a:effectLst>
              <a:outerShdw blurRad="292100" dist="139700" dir="2700000" algn="tl" rotWithShape="0">
                <a:srgbClr val="333333">
                  <a:alpha val="65000"/>
                </a:srgbClr>
              </a:outerShdw>
            </a:effectLst>
          </p:spPr>
        </p:pic>
        <p:pic>
          <p:nvPicPr>
            <p:cNvPr id="177" name="Picture 1" descr="C:\Users\avis\Downloads\Eng_Ver_Blue.png"/>
            <p:cNvPicPr/>
            <p:nvPr/>
          </p:nvPicPr>
          <p:blipFill>
            <a:blip r:embed="rId75" cstate="print">
              <a:extLst>
                <a:ext uri="{28A0092B-C50C-407E-A947-70E740481C1C}">
                  <a14:useLocalDpi xmlns:a14="http://schemas.microsoft.com/office/drawing/2010/main" val="0"/>
                </a:ext>
              </a:extLst>
            </a:blip>
            <a:srcRect/>
            <a:stretch>
              <a:fillRect/>
            </a:stretch>
          </p:blipFill>
          <p:spPr bwMode="auto">
            <a:xfrm>
              <a:off x="7595678" y="2216318"/>
              <a:ext cx="270392" cy="318690"/>
            </a:xfrm>
            <a:prstGeom prst="rect">
              <a:avLst/>
            </a:prstGeom>
            <a:ln>
              <a:noFill/>
            </a:ln>
            <a:effectLst>
              <a:outerShdw blurRad="292100" dist="139700" dir="2700000" algn="tl" rotWithShape="0">
                <a:srgbClr val="333333">
                  <a:alpha val="65000"/>
                </a:srgbClr>
              </a:outerShdw>
            </a:effectLst>
          </p:spPr>
        </p:pic>
        <p:pic>
          <p:nvPicPr>
            <p:cNvPr id="178" name="officeArt object"/>
            <p:cNvPicPr/>
            <p:nvPr/>
          </p:nvPicPr>
          <p:blipFill>
            <a:blip r:embed="rId76" cstate="print">
              <a:extLst/>
            </a:blip>
            <a:stretch>
              <a:fillRect/>
            </a:stretch>
          </p:blipFill>
          <p:spPr>
            <a:xfrm>
              <a:off x="7669326" y="1800084"/>
              <a:ext cx="201877" cy="254537"/>
            </a:xfrm>
            <a:prstGeom prst="rect">
              <a:avLst/>
            </a:prstGeom>
            <a:ln>
              <a:noFill/>
            </a:ln>
            <a:effectLst>
              <a:outerShdw blurRad="292100" dist="139700" dir="2700000" algn="tl" rotWithShape="0">
                <a:srgbClr val="333333">
                  <a:alpha val="65000"/>
                </a:srgbClr>
              </a:outerShdw>
            </a:effectLst>
          </p:spPr>
        </p:pic>
      </p:grpSp>
      <p:grpSp>
        <p:nvGrpSpPr>
          <p:cNvPr id="196" name="Grouper 195"/>
          <p:cNvGrpSpPr/>
          <p:nvPr/>
        </p:nvGrpSpPr>
        <p:grpSpPr>
          <a:xfrm>
            <a:off x="5665162" y="5808757"/>
            <a:ext cx="1006582" cy="931069"/>
            <a:chOff x="5834492" y="5741025"/>
            <a:chExt cx="1006582" cy="931069"/>
          </a:xfrm>
        </p:grpSpPr>
        <p:pic>
          <p:nvPicPr>
            <p:cNvPr id="61" name="Image 60"/>
            <p:cNvPicPr>
              <a:picLocks noChangeAspect="1"/>
            </p:cNvPicPr>
            <p:nvPr/>
          </p:nvPicPr>
          <p:blipFill>
            <a:blip r:embed="rId77"/>
            <a:stretch>
              <a:fillRect/>
            </a:stretch>
          </p:blipFill>
          <p:spPr>
            <a:xfrm>
              <a:off x="5994759" y="5741025"/>
              <a:ext cx="739698" cy="829684"/>
            </a:xfrm>
            <a:prstGeom prst="rect">
              <a:avLst/>
            </a:prstGeom>
          </p:spPr>
        </p:pic>
        <p:pic>
          <p:nvPicPr>
            <p:cNvPr id="59" name="Image 58"/>
            <p:cNvPicPr>
              <a:picLocks noChangeAspect="1"/>
            </p:cNvPicPr>
            <p:nvPr/>
          </p:nvPicPr>
          <p:blipFill>
            <a:blip r:embed="rId78"/>
            <a:stretch>
              <a:fillRect/>
            </a:stretch>
          </p:blipFill>
          <p:spPr>
            <a:xfrm>
              <a:off x="5834492" y="5786044"/>
              <a:ext cx="674917" cy="215013"/>
            </a:xfrm>
            <a:prstGeom prst="rect">
              <a:avLst/>
            </a:prstGeom>
            <a:ln>
              <a:noFill/>
            </a:ln>
            <a:effectLst>
              <a:outerShdw blurRad="292100" dist="139700" dir="2700000" algn="tl" rotWithShape="0">
                <a:srgbClr val="333333">
                  <a:alpha val="65000"/>
                </a:srgbClr>
              </a:outerShdw>
            </a:effectLst>
          </p:spPr>
        </p:pic>
        <p:pic>
          <p:nvPicPr>
            <p:cNvPr id="100" name="Image 99"/>
            <p:cNvPicPr>
              <a:picLocks noChangeAspect="1"/>
            </p:cNvPicPr>
            <p:nvPr/>
          </p:nvPicPr>
          <p:blipFill>
            <a:blip r:embed="rId79"/>
            <a:stretch>
              <a:fillRect/>
            </a:stretch>
          </p:blipFill>
          <p:spPr>
            <a:xfrm>
              <a:off x="5917424" y="6182833"/>
              <a:ext cx="596824" cy="196906"/>
            </a:xfrm>
            <a:prstGeom prst="rect">
              <a:avLst/>
            </a:prstGeom>
            <a:ln>
              <a:noFill/>
            </a:ln>
            <a:effectLst>
              <a:outerShdw blurRad="292100" dist="139700" dir="2700000" algn="tl" rotWithShape="0">
                <a:srgbClr val="333333">
                  <a:alpha val="65000"/>
                </a:srgbClr>
              </a:outerShdw>
            </a:effectLst>
          </p:spPr>
        </p:pic>
        <p:pic>
          <p:nvPicPr>
            <p:cNvPr id="179" name="Immagine 1" descr="Logo"/>
            <p:cNvPicPr/>
            <p:nvPr/>
          </p:nvPicPr>
          <p:blipFill>
            <a:blip r:embed="rId80" cstate="print">
              <a:extLst>
                <a:ext uri="{28A0092B-C50C-407E-A947-70E740481C1C}">
                  <a14:useLocalDpi xmlns:a14="http://schemas.microsoft.com/office/drawing/2010/main" val="0"/>
                </a:ext>
              </a:extLst>
            </a:blip>
            <a:srcRect/>
            <a:stretch>
              <a:fillRect/>
            </a:stretch>
          </p:blipFill>
          <p:spPr bwMode="auto">
            <a:xfrm>
              <a:off x="6025089" y="6474439"/>
              <a:ext cx="465230" cy="197655"/>
            </a:xfrm>
            <a:prstGeom prst="rect">
              <a:avLst/>
            </a:prstGeom>
            <a:ln>
              <a:noFill/>
            </a:ln>
            <a:effectLst>
              <a:outerShdw blurRad="292100" dist="139700" dir="2700000" algn="tl" rotWithShape="0">
                <a:srgbClr val="333333">
                  <a:alpha val="65000"/>
                </a:srgbClr>
              </a:outerShdw>
            </a:effectLst>
          </p:spPr>
        </p:pic>
        <p:pic>
          <p:nvPicPr>
            <p:cNvPr id="180" name="Picture 1"/>
            <p:cNvPicPr/>
            <p:nvPr/>
          </p:nvPicPr>
          <p:blipFill>
            <a:blip r:embed="rId81" cstate="print">
              <a:extLst>
                <a:ext uri="{28A0092B-C50C-407E-A947-70E740481C1C}">
                  <a14:useLocalDpi xmlns:a14="http://schemas.microsoft.com/office/drawing/2010/main" val="0"/>
                </a:ext>
              </a:extLst>
            </a:blip>
            <a:srcRect/>
            <a:stretch>
              <a:fillRect/>
            </a:stretch>
          </p:blipFill>
          <p:spPr bwMode="auto">
            <a:xfrm>
              <a:off x="6550314" y="5868828"/>
              <a:ext cx="290760" cy="300391"/>
            </a:xfrm>
            <a:prstGeom prst="rect">
              <a:avLst/>
            </a:prstGeom>
            <a:ln>
              <a:noFill/>
            </a:ln>
            <a:effectLst>
              <a:outerShdw blurRad="292100" dist="139700" dir="2700000" algn="tl" rotWithShape="0">
                <a:srgbClr val="333333">
                  <a:alpha val="65000"/>
                </a:srgbClr>
              </a:outerShdw>
            </a:effectLst>
          </p:spPr>
        </p:pic>
      </p:grpSp>
      <p:grpSp>
        <p:nvGrpSpPr>
          <p:cNvPr id="208" name="Grouper 207"/>
          <p:cNvGrpSpPr/>
          <p:nvPr/>
        </p:nvGrpSpPr>
        <p:grpSpPr>
          <a:xfrm>
            <a:off x="3317517" y="2160679"/>
            <a:ext cx="1008084" cy="556498"/>
            <a:chOff x="3486847" y="1994420"/>
            <a:chExt cx="1092940" cy="570360"/>
          </a:xfrm>
        </p:grpSpPr>
        <p:pic>
          <p:nvPicPr>
            <p:cNvPr id="110" name="Image 109"/>
            <p:cNvPicPr>
              <a:picLocks noChangeAspect="1"/>
            </p:cNvPicPr>
            <p:nvPr/>
          </p:nvPicPr>
          <p:blipFill>
            <a:blip r:embed="rId82"/>
            <a:stretch>
              <a:fillRect/>
            </a:stretch>
          </p:blipFill>
          <p:spPr>
            <a:xfrm>
              <a:off x="3613921" y="1994420"/>
              <a:ext cx="448623" cy="570360"/>
            </a:xfrm>
            <a:prstGeom prst="rect">
              <a:avLst/>
            </a:prstGeom>
          </p:spPr>
        </p:pic>
        <p:pic>
          <p:nvPicPr>
            <p:cNvPr id="112" name="Image 111"/>
            <p:cNvPicPr>
              <a:picLocks noChangeAspect="1"/>
            </p:cNvPicPr>
            <p:nvPr/>
          </p:nvPicPr>
          <p:blipFill>
            <a:blip r:embed="rId83"/>
            <a:stretch>
              <a:fillRect/>
            </a:stretch>
          </p:blipFill>
          <p:spPr>
            <a:xfrm>
              <a:off x="3486847" y="2172969"/>
              <a:ext cx="392007" cy="249459"/>
            </a:xfrm>
            <a:prstGeom prst="rect">
              <a:avLst/>
            </a:prstGeom>
            <a:ln>
              <a:noFill/>
            </a:ln>
            <a:effectLst>
              <a:outerShdw blurRad="292100" dist="139700" dir="2700000" algn="tl" rotWithShape="0">
                <a:srgbClr val="333333">
                  <a:alpha val="65000"/>
                </a:srgbClr>
              </a:outerShdw>
            </a:effectLst>
          </p:spPr>
        </p:pic>
        <p:pic>
          <p:nvPicPr>
            <p:cNvPr id="181" name="Picture 1"/>
            <p:cNvPicPr/>
            <p:nvPr/>
          </p:nvPicPr>
          <p:blipFill>
            <a:blip r:embed="rId84" cstate="print">
              <a:extLst>
                <a:ext uri="{28A0092B-C50C-407E-A947-70E740481C1C}">
                  <a14:useLocalDpi xmlns:a14="http://schemas.microsoft.com/office/drawing/2010/main" val="0"/>
                </a:ext>
              </a:extLst>
            </a:blip>
            <a:srcRect/>
            <a:stretch>
              <a:fillRect/>
            </a:stretch>
          </p:blipFill>
          <p:spPr bwMode="auto">
            <a:xfrm>
              <a:off x="3897105" y="2297699"/>
              <a:ext cx="682682" cy="202474"/>
            </a:xfrm>
            <a:prstGeom prst="rect">
              <a:avLst/>
            </a:prstGeom>
            <a:ln>
              <a:noFill/>
            </a:ln>
            <a:effectLst>
              <a:outerShdw blurRad="292100" dist="139700" dir="2700000" algn="tl" rotWithShape="0">
                <a:srgbClr val="333333">
                  <a:alpha val="65000"/>
                </a:srgbClr>
              </a:outerShdw>
            </a:effectLst>
          </p:spPr>
        </p:pic>
      </p:grpSp>
      <p:grpSp>
        <p:nvGrpSpPr>
          <p:cNvPr id="137" name="Grouper 136"/>
          <p:cNvGrpSpPr/>
          <p:nvPr/>
        </p:nvGrpSpPr>
        <p:grpSpPr>
          <a:xfrm>
            <a:off x="120672" y="5224182"/>
            <a:ext cx="724650" cy="1069355"/>
            <a:chOff x="37401" y="5191564"/>
            <a:chExt cx="724650" cy="1069355"/>
          </a:xfrm>
        </p:grpSpPr>
        <p:pic>
          <p:nvPicPr>
            <p:cNvPr id="147" name="Image 146"/>
            <p:cNvPicPr>
              <a:picLocks noChangeAspect="1"/>
            </p:cNvPicPr>
            <p:nvPr/>
          </p:nvPicPr>
          <p:blipFill>
            <a:blip r:embed="rId85"/>
            <a:stretch>
              <a:fillRect/>
            </a:stretch>
          </p:blipFill>
          <p:spPr>
            <a:xfrm>
              <a:off x="140168" y="5191564"/>
              <a:ext cx="439228" cy="962564"/>
            </a:xfrm>
            <a:prstGeom prst="rect">
              <a:avLst/>
            </a:prstGeom>
          </p:spPr>
        </p:pic>
        <p:pic>
          <p:nvPicPr>
            <p:cNvPr id="148" name="Image 147"/>
            <p:cNvPicPr>
              <a:picLocks noChangeAspect="1"/>
            </p:cNvPicPr>
            <p:nvPr/>
          </p:nvPicPr>
          <p:blipFill>
            <a:blip r:embed="rId86"/>
            <a:stretch>
              <a:fillRect/>
            </a:stretch>
          </p:blipFill>
          <p:spPr>
            <a:xfrm>
              <a:off x="111304" y="5202884"/>
              <a:ext cx="468092" cy="304260"/>
            </a:xfrm>
            <a:prstGeom prst="rect">
              <a:avLst/>
            </a:prstGeom>
            <a:ln>
              <a:noFill/>
            </a:ln>
            <a:effectLst>
              <a:outerShdw blurRad="292100" dist="139700" dir="2700000" algn="tl" rotWithShape="0">
                <a:srgbClr val="333333">
                  <a:alpha val="65000"/>
                </a:srgbClr>
              </a:outerShdw>
            </a:effectLst>
          </p:spPr>
        </p:pic>
        <p:pic>
          <p:nvPicPr>
            <p:cNvPr id="149" name="Image 148"/>
            <p:cNvPicPr>
              <a:picLocks noChangeAspect="1"/>
            </p:cNvPicPr>
            <p:nvPr/>
          </p:nvPicPr>
          <p:blipFill>
            <a:blip r:embed="rId87"/>
            <a:stretch>
              <a:fillRect/>
            </a:stretch>
          </p:blipFill>
          <p:spPr>
            <a:xfrm>
              <a:off x="111304" y="5971234"/>
              <a:ext cx="405559" cy="289685"/>
            </a:xfrm>
            <a:prstGeom prst="rect">
              <a:avLst/>
            </a:prstGeom>
            <a:ln>
              <a:noFill/>
            </a:ln>
            <a:effectLst>
              <a:outerShdw blurRad="292100" dist="139700" dir="2700000" algn="tl" rotWithShape="0">
                <a:srgbClr val="333333">
                  <a:alpha val="65000"/>
                </a:srgbClr>
              </a:outerShdw>
            </a:effectLst>
          </p:spPr>
        </p:pic>
        <p:pic>
          <p:nvPicPr>
            <p:cNvPr id="150" name="Image 149"/>
            <p:cNvPicPr>
              <a:picLocks noChangeAspect="1"/>
            </p:cNvPicPr>
            <p:nvPr/>
          </p:nvPicPr>
          <p:blipFill>
            <a:blip r:embed="rId88"/>
            <a:stretch>
              <a:fillRect/>
            </a:stretch>
          </p:blipFill>
          <p:spPr>
            <a:xfrm>
              <a:off x="37401" y="5535435"/>
              <a:ext cx="317109" cy="317109"/>
            </a:xfrm>
            <a:prstGeom prst="rect">
              <a:avLst/>
            </a:prstGeom>
            <a:ln>
              <a:noFill/>
            </a:ln>
            <a:effectLst>
              <a:outerShdw blurRad="292100" dist="139700" dir="2700000" algn="tl" rotWithShape="0">
                <a:srgbClr val="333333">
                  <a:alpha val="65000"/>
                </a:srgbClr>
              </a:outerShdw>
            </a:effectLst>
          </p:spPr>
        </p:pic>
        <p:pic>
          <p:nvPicPr>
            <p:cNvPr id="182" name="Picture 3" descr="Description: Macintosh HD:Users:ccorreia:Downloads:convicencia_ul_ff_png.jpg"/>
            <p:cNvPicPr/>
            <p:nvPr/>
          </p:nvPicPr>
          <p:blipFill>
            <a:blip r:embed="rId89" cstate="print"/>
            <a:srcRect/>
            <a:stretch>
              <a:fillRect/>
            </a:stretch>
          </p:blipFill>
          <p:spPr bwMode="auto">
            <a:xfrm>
              <a:off x="437508" y="5650470"/>
              <a:ext cx="324543" cy="202074"/>
            </a:xfrm>
            <a:prstGeom prst="rect">
              <a:avLst/>
            </a:prstGeom>
            <a:ln>
              <a:noFill/>
            </a:ln>
            <a:effectLst>
              <a:outerShdw blurRad="292100" dist="139700" dir="2700000" algn="tl" rotWithShape="0">
                <a:srgbClr val="333333">
                  <a:alpha val="65000"/>
                </a:srgbClr>
              </a:outerShdw>
            </a:effectLst>
          </p:spPr>
        </p:pic>
      </p:grpSp>
      <p:pic>
        <p:nvPicPr>
          <p:cNvPr id="183" name="Picture 48" descr="Sigla ICSI Rm Valcea"/>
          <p:cNvPicPr/>
          <p:nvPr/>
        </p:nvPicPr>
        <p:blipFill>
          <a:blip r:embed="rId90" cstate="print"/>
          <a:srcRect/>
          <a:stretch>
            <a:fillRect/>
          </a:stretch>
        </p:blipFill>
        <p:spPr bwMode="auto">
          <a:xfrm>
            <a:off x="7822751" y="3284575"/>
            <a:ext cx="267003" cy="205886"/>
          </a:xfrm>
          <a:prstGeom prst="rect">
            <a:avLst/>
          </a:prstGeom>
          <a:ln>
            <a:noFill/>
          </a:ln>
          <a:effectLst>
            <a:outerShdw blurRad="292100" dist="139700" dir="2700000" algn="tl" rotWithShape="0">
              <a:srgbClr val="333333">
                <a:alpha val="65000"/>
              </a:srgbClr>
            </a:outerShdw>
          </a:effectLst>
        </p:spPr>
      </p:pic>
      <p:grpSp>
        <p:nvGrpSpPr>
          <p:cNvPr id="203" name="Grouper 202"/>
          <p:cNvGrpSpPr/>
          <p:nvPr/>
        </p:nvGrpSpPr>
        <p:grpSpPr>
          <a:xfrm>
            <a:off x="7143572" y="2857894"/>
            <a:ext cx="913658" cy="914534"/>
            <a:chOff x="8176225" y="2334780"/>
            <a:chExt cx="913658" cy="914534"/>
          </a:xfrm>
        </p:grpSpPr>
        <p:pic>
          <p:nvPicPr>
            <p:cNvPr id="153" name="Image 152"/>
            <p:cNvPicPr>
              <a:picLocks noChangeAspect="1"/>
            </p:cNvPicPr>
            <p:nvPr/>
          </p:nvPicPr>
          <p:blipFill>
            <a:blip r:embed="rId91"/>
            <a:stretch>
              <a:fillRect/>
            </a:stretch>
          </p:blipFill>
          <p:spPr>
            <a:xfrm>
              <a:off x="8176225" y="2395260"/>
              <a:ext cx="818192" cy="605023"/>
            </a:xfrm>
            <a:prstGeom prst="rect">
              <a:avLst/>
            </a:prstGeom>
          </p:spPr>
        </p:pic>
        <p:pic>
          <p:nvPicPr>
            <p:cNvPr id="154" name="Image 153"/>
            <p:cNvPicPr>
              <a:picLocks noChangeAspect="1"/>
            </p:cNvPicPr>
            <p:nvPr/>
          </p:nvPicPr>
          <p:blipFill rotWithShape="1">
            <a:blip r:embed="rId92"/>
            <a:srcRect t="22064" b="20826"/>
            <a:stretch/>
          </p:blipFill>
          <p:spPr>
            <a:xfrm>
              <a:off x="8647004" y="2407280"/>
              <a:ext cx="442879" cy="252929"/>
            </a:xfrm>
            <a:prstGeom prst="rect">
              <a:avLst/>
            </a:prstGeom>
            <a:ln>
              <a:noFill/>
            </a:ln>
            <a:effectLst>
              <a:outerShdw blurRad="292100" dist="139700" dir="2700000" algn="tl" rotWithShape="0">
                <a:srgbClr val="333333">
                  <a:alpha val="65000"/>
                </a:srgbClr>
              </a:outerShdw>
            </a:effectLst>
          </p:spPr>
        </p:pic>
        <p:pic>
          <p:nvPicPr>
            <p:cNvPr id="155" name="Image 154"/>
            <p:cNvPicPr>
              <a:picLocks noChangeAspect="1"/>
            </p:cNvPicPr>
            <p:nvPr/>
          </p:nvPicPr>
          <p:blipFill>
            <a:blip r:embed="rId93"/>
            <a:stretch>
              <a:fillRect/>
            </a:stretch>
          </p:blipFill>
          <p:spPr>
            <a:xfrm>
              <a:off x="8301059" y="2592450"/>
              <a:ext cx="280424" cy="457940"/>
            </a:xfrm>
            <a:prstGeom prst="rect">
              <a:avLst/>
            </a:prstGeom>
            <a:ln>
              <a:noFill/>
            </a:ln>
            <a:effectLst>
              <a:outerShdw blurRad="292100" dist="139700" dir="2700000" algn="tl" rotWithShape="0">
                <a:srgbClr val="333333">
                  <a:alpha val="65000"/>
                </a:srgbClr>
              </a:outerShdw>
            </a:effectLst>
          </p:spPr>
        </p:pic>
        <p:pic>
          <p:nvPicPr>
            <p:cNvPr id="184" name="image02.png"/>
            <p:cNvPicPr/>
            <p:nvPr/>
          </p:nvPicPr>
          <p:blipFill>
            <a:blip r:embed="rId94" cstate="print"/>
            <a:srcRect/>
            <a:stretch>
              <a:fillRect/>
            </a:stretch>
          </p:blipFill>
          <p:spPr bwMode="auto">
            <a:xfrm>
              <a:off x="8647004" y="2972046"/>
              <a:ext cx="278594" cy="277268"/>
            </a:xfrm>
            <a:prstGeom prst="rect">
              <a:avLst/>
            </a:prstGeom>
            <a:ln>
              <a:noFill/>
            </a:ln>
            <a:effectLst>
              <a:outerShdw blurRad="292100" dist="139700" dir="2700000" algn="tl" rotWithShape="0">
                <a:srgbClr val="333333">
                  <a:alpha val="65000"/>
                </a:srgbClr>
              </a:outerShdw>
            </a:effectLst>
          </p:spPr>
        </p:pic>
        <p:pic>
          <p:nvPicPr>
            <p:cNvPr id="185" name="Picture 1" descr="Description: UMF-Carol-Davila_logo.jpg"/>
            <p:cNvPicPr/>
            <p:nvPr/>
          </p:nvPicPr>
          <p:blipFill>
            <a:blip r:embed="rId95" cstate="print"/>
            <a:srcRect/>
            <a:stretch>
              <a:fillRect/>
            </a:stretch>
          </p:blipFill>
          <p:spPr bwMode="auto">
            <a:xfrm>
              <a:off x="8364105" y="2334780"/>
              <a:ext cx="228664" cy="240148"/>
            </a:xfrm>
            <a:prstGeom prst="rect">
              <a:avLst/>
            </a:prstGeom>
            <a:noFill/>
            <a:ln w="9525">
              <a:noFill/>
              <a:miter lim="800000"/>
              <a:headEnd/>
              <a:tailEnd/>
            </a:ln>
          </p:spPr>
        </p:pic>
      </p:grpSp>
      <p:grpSp>
        <p:nvGrpSpPr>
          <p:cNvPr id="171" name="Grouper 170"/>
          <p:cNvGrpSpPr/>
          <p:nvPr/>
        </p:nvGrpSpPr>
        <p:grpSpPr>
          <a:xfrm>
            <a:off x="849251" y="5544169"/>
            <a:ext cx="2002565" cy="1085172"/>
            <a:chOff x="739798" y="5717670"/>
            <a:chExt cx="2002565" cy="1085172"/>
          </a:xfrm>
        </p:grpSpPr>
        <p:pic>
          <p:nvPicPr>
            <p:cNvPr id="39" name="Image 38"/>
            <p:cNvPicPr>
              <a:picLocks noChangeAspect="1"/>
            </p:cNvPicPr>
            <p:nvPr/>
          </p:nvPicPr>
          <p:blipFill>
            <a:blip r:embed="rId96"/>
            <a:stretch>
              <a:fillRect/>
            </a:stretch>
          </p:blipFill>
          <p:spPr>
            <a:xfrm>
              <a:off x="930707" y="5717670"/>
              <a:ext cx="1683495" cy="1085172"/>
            </a:xfrm>
            <a:prstGeom prst="rect">
              <a:avLst/>
            </a:prstGeom>
          </p:spPr>
        </p:pic>
        <p:pic>
          <p:nvPicPr>
            <p:cNvPr id="33" name="Image 32"/>
            <p:cNvPicPr>
              <a:picLocks noChangeAspect="1"/>
            </p:cNvPicPr>
            <p:nvPr/>
          </p:nvPicPr>
          <p:blipFill>
            <a:blip r:embed="rId97"/>
            <a:stretch>
              <a:fillRect/>
            </a:stretch>
          </p:blipFill>
          <p:spPr>
            <a:xfrm>
              <a:off x="1811074" y="6092463"/>
              <a:ext cx="931289" cy="220483"/>
            </a:xfrm>
            <a:prstGeom prst="rect">
              <a:avLst/>
            </a:prstGeom>
            <a:ln>
              <a:noFill/>
            </a:ln>
            <a:effectLst>
              <a:outerShdw blurRad="292100" dist="139700" dir="2700000" algn="tl" rotWithShape="0">
                <a:srgbClr val="333333">
                  <a:alpha val="65000"/>
                </a:srgbClr>
              </a:outerShdw>
            </a:effectLst>
          </p:spPr>
        </p:pic>
        <p:pic>
          <p:nvPicPr>
            <p:cNvPr id="42" name="Image 41"/>
            <p:cNvPicPr>
              <a:picLocks noChangeAspect="1"/>
            </p:cNvPicPr>
            <p:nvPr/>
          </p:nvPicPr>
          <p:blipFill>
            <a:blip r:embed="rId98"/>
            <a:stretch>
              <a:fillRect/>
            </a:stretch>
          </p:blipFill>
          <p:spPr>
            <a:xfrm>
              <a:off x="1911524" y="5796301"/>
              <a:ext cx="748548" cy="245360"/>
            </a:xfrm>
            <a:prstGeom prst="rect">
              <a:avLst/>
            </a:prstGeom>
            <a:ln>
              <a:noFill/>
            </a:ln>
            <a:effectLst>
              <a:outerShdw blurRad="292100" dist="139700" dir="2700000" algn="tl" rotWithShape="0">
                <a:srgbClr val="333333">
                  <a:alpha val="65000"/>
                </a:srgbClr>
              </a:outerShdw>
            </a:effectLst>
          </p:spPr>
        </p:pic>
        <p:pic>
          <p:nvPicPr>
            <p:cNvPr id="35" name="Image 34"/>
            <p:cNvPicPr>
              <a:picLocks noChangeAspect="1"/>
            </p:cNvPicPr>
            <p:nvPr/>
          </p:nvPicPr>
          <p:blipFill>
            <a:blip r:embed="rId99"/>
            <a:stretch>
              <a:fillRect/>
            </a:stretch>
          </p:blipFill>
          <p:spPr>
            <a:xfrm>
              <a:off x="1739778" y="6372163"/>
              <a:ext cx="787707" cy="299931"/>
            </a:xfrm>
            <a:prstGeom prst="rect">
              <a:avLst/>
            </a:prstGeom>
            <a:ln>
              <a:noFill/>
            </a:ln>
            <a:effectLst>
              <a:outerShdw blurRad="292100" dist="139700" dir="2700000" algn="tl" rotWithShape="0">
                <a:srgbClr val="333333">
                  <a:alpha val="65000"/>
                </a:srgbClr>
              </a:outerShdw>
            </a:effectLst>
          </p:spPr>
        </p:pic>
        <p:pic>
          <p:nvPicPr>
            <p:cNvPr id="37" name="Image 36"/>
            <p:cNvPicPr>
              <a:picLocks noChangeAspect="1"/>
            </p:cNvPicPr>
            <p:nvPr/>
          </p:nvPicPr>
          <p:blipFill>
            <a:blip r:embed="rId100"/>
            <a:stretch>
              <a:fillRect/>
            </a:stretch>
          </p:blipFill>
          <p:spPr>
            <a:xfrm>
              <a:off x="799179" y="6182833"/>
              <a:ext cx="853935" cy="260228"/>
            </a:xfrm>
            <a:prstGeom prst="rect">
              <a:avLst/>
            </a:prstGeom>
            <a:ln>
              <a:noFill/>
            </a:ln>
            <a:effectLst>
              <a:outerShdw blurRad="292100" dist="139700" dir="2700000" algn="tl" rotWithShape="0">
                <a:srgbClr val="333333">
                  <a:alpha val="65000"/>
                </a:srgbClr>
              </a:outerShdw>
            </a:effectLst>
          </p:spPr>
        </p:pic>
        <p:pic>
          <p:nvPicPr>
            <p:cNvPr id="114" name="Image 113"/>
            <p:cNvPicPr>
              <a:picLocks noChangeAspect="1"/>
            </p:cNvPicPr>
            <p:nvPr/>
          </p:nvPicPr>
          <p:blipFill rotWithShape="1">
            <a:blip r:embed="rId101"/>
            <a:srcRect t="25848" b="29596"/>
            <a:stretch/>
          </p:blipFill>
          <p:spPr>
            <a:xfrm>
              <a:off x="739798" y="6474359"/>
              <a:ext cx="652789" cy="282138"/>
            </a:xfrm>
            <a:prstGeom prst="rect">
              <a:avLst/>
            </a:prstGeom>
            <a:ln>
              <a:noFill/>
            </a:ln>
            <a:effectLst>
              <a:outerShdw blurRad="292100" dist="139700" dir="2700000" algn="tl" rotWithShape="0">
                <a:srgbClr val="333333">
                  <a:alpha val="65000"/>
                </a:srgbClr>
              </a:outerShdw>
            </a:effectLst>
          </p:spPr>
        </p:pic>
        <p:pic>
          <p:nvPicPr>
            <p:cNvPr id="187" name="il_fi" descr="http://www.google.fr/url?source=imglanding&amp;ct=img&amp;q=http://www.seqt-conference.es/wp-content/uploads/2014/07/IBIMA_LOGO_600.jpg&amp;sa=X&amp;ei=UZ1DVfP0IMbXavi4gYAM&amp;ved=0CAkQ8wc4Eg&amp;usg=AFQjCNF8ZS2eVb027WGhAyQAC29iu1Zb8A"/>
            <p:cNvPicPr/>
            <p:nvPr/>
          </p:nvPicPr>
          <p:blipFill>
            <a:blip r:embed="rId102" cstate="print">
              <a:extLst>
                <a:ext uri="{28A0092B-C50C-407E-A947-70E740481C1C}">
                  <a14:useLocalDpi xmlns:a14="http://schemas.microsoft.com/office/drawing/2010/main" val="0"/>
                </a:ext>
              </a:extLst>
            </a:blip>
            <a:srcRect/>
            <a:stretch>
              <a:fillRect/>
            </a:stretch>
          </p:blipFill>
          <p:spPr bwMode="auto">
            <a:xfrm>
              <a:off x="836359" y="5750999"/>
              <a:ext cx="907432" cy="241049"/>
            </a:xfrm>
            <a:prstGeom prst="rect">
              <a:avLst/>
            </a:prstGeom>
            <a:ln>
              <a:noFill/>
            </a:ln>
            <a:effectLst>
              <a:outerShdw blurRad="292100" dist="139700" dir="2700000" algn="tl" rotWithShape="0">
                <a:srgbClr val="333333">
                  <a:alpha val="65000"/>
                </a:srgbClr>
              </a:outerShdw>
            </a:effectLst>
          </p:spPr>
        </p:pic>
      </p:grpSp>
      <p:grpSp>
        <p:nvGrpSpPr>
          <p:cNvPr id="195" name="Grouper 194"/>
          <p:cNvGrpSpPr/>
          <p:nvPr/>
        </p:nvGrpSpPr>
        <p:grpSpPr>
          <a:xfrm>
            <a:off x="4228167" y="5893766"/>
            <a:ext cx="1180684" cy="778541"/>
            <a:chOff x="4397497" y="5792168"/>
            <a:chExt cx="1180684" cy="778541"/>
          </a:xfrm>
        </p:grpSpPr>
        <p:pic>
          <p:nvPicPr>
            <p:cNvPr id="25" name="Image 24"/>
            <p:cNvPicPr>
              <a:picLocks noChangeAspect="1"/>
            </p:cNvPicPr>
            <p:nvPr/>
          </p:nvPicPr>
          <p:blipFill>
            <a:blip r:embed="rId103"/>
            <a:stretch>
              <a:fillRect/>
            </a:stretch>
          </p:blipFill>
          <p:spPr>
            <a:xfrm>
              <a:off x="4397497" y="5792168"/>
              <a:ext cx="1167719" cy="721125"/>
            </a:xfrm>
            <a:prstGeom prst="rect">
              <a:avLst/>
            </a:prstGeom>
          </p:spPr>
        </p:pic>
        <p:pic>
          <p:nvPicPr>
            <p:cNvPr id="12" name="Image 11"/>
            <p:cNvPicPr>
              <a:picLocks noChangeAspect="1"/>
            </p:cNvPicPr>
            <p:nvPr/>
          </p:nvPicPr>
          <p:blipFill>
            <a:blip r:embed="rId104"/>
            <a:stretch>
              <a:fillRect/>
            </a:stretch>
          </p:blipFill>
          <p:spPr>
            <a:xfrm>
              <a:off x="4494433" y="5815941"/>
              <a:ext cx="815224" cy="187614"/>
            </a:xfrm>
            <a:prstGeom prst="rect">
              <a:avLst/>
            </a:prstGeom>
            <a:ln>
              <a:noFill/>
            </a:ln>
            <a:effectLst>
              <a:outerShdw blurRad="292100" dist="139700" dir="2700000" algn="tl" rotWithShape="0">
                <a:srgbClr val="333333">
                  <a:alpha val="65000"/>
                </a:srgbClr>
              </a:outerShdw>
            </a:effectLst>
          </p:spPr>
        </p:pic>
        <p:pic>
          <p:nvPicPr>
            <p:cNvPr id="14" name="Image 13"/>
            <p:cNvPicPr>
              <a:picLocks noChangeAspect="1"/>
            </p:cNvPicPr>
            <p:nvPr/>
          </p:nvPicPr>
          <p:blipFill>
            <a:blip r:embed="rId105"/>
            <a:stretch>
              <a:fillRect/>
            </a:stretch>
          </p:blipFill>
          <p:spPr>
            <a:xfrm>
              <a:off x="5011931" y="6217284"/>
              <a:ext cx="566250" cy="221144"/>
            </a:xfrm>
            <a:prstGeom prst="rect">
              <a:avLst/>
            </a:prstGeom>
            <a:ln>
              <a:noFill/>
            </a:ln>
            <a:effectLst>
              <a:outerShdw blurRad="292100" dist="139700" dir="2700000" algn="tl" rotWithShape="0">
                <a:srgbClr val="333333">
                  <a:alpha val="65000"/>
                </a:srgbClr>
              </a:outerShdw>
            </a:effectLst>
          </p:spPr>
        </p:pic>
        <p:pic>
          <p:nvPicPr>
            <p:cNvPr id="188" name="logo_rgb_2"/>
            <p:cNvPicPr/>
            <p:nvPr/>
          </p:nvPicPr>
          <p:blipFill>
            <a:blip r:embed="rId106" cstate="print">
              <a:extLst>
                <a:ext uri="{28A0092B-C50C-407E-A947-70E740481C1C}">
                  <a14:useLocalDpi xmlns:a14="http://schemas.microsoft.com/office/drawing/2010/main" val="0"/>
                </a:ext>
              </a:extLst>
            </a:blip>
            <a:stretch>
              <a:fillRect/>
            </a:stretch>
          </p:blipFill>
          <p:spPr>
            <a:xfrm>
              <a:off x="4508344" y="6066011"/>
              <a:ext cx="204371" cy="371152"/>
            </a:xfrm>
            <a:prstGeom prst="rect">
              <a:avLst/>
            </a:prstGeom>
            <a:ln>
              <a:noFill/>
            </a:ln>
            <a:effectLst>
              <a:outerShdw blurRad="292100" dist="139700" dir="2700000" algn="tl" rotWithShape="0">
                <a:srgbClr val="333333">
                  <a:alpha val="65000"/>
                </a:srgbClr>
              </a:outerShdw>
            </a:effectLst>
          </p:spPr>
        </p:pic>
        <p:pic>
          <p:nvPicPr>
            <p:cNvPr id="6" name="Image 5"/>
            <p:cNvPicPr>
              <a:picLocks noChangeAspect="1"/>
            </p:cNvPicPr>
            <p:nvPr/>
          </p:nvPicPr>
          <p:blipFill>
            <a:blip r:embed="rId107" cstate="print">
              <a:extLst>
                <a:ext uri="{28A0092B-C50C-407E-A947-70E740481C1C}">
                  <a14:useLocalDpi xmlns:a14="http://schemas.microsoft.com/office/drawing/2010/main" val="0"/>
                </a:ext>
              </a:extLst>
            </a:blip>
            <a:stretch>
              <a:fillRect/>
            </a:stretch>
          </p:blipFill>
          <p:spPr>
            <a:xfrm>
              <a:off x="4546575" y="6477480"/>
              <a:ext cx="571534" cy="93229"/>
            </a:xfrm>
            <a:prstGeom prst="rect">
              <a:avLst/>
            </a:prstGeom>
            <a:ln>
              <a:noFill/>
            </a:ln>
            <a:effectLst>
              <a:outerShdw blurRad="292100" dist="139700" dir="2700000" algn="tl" rotWithShape="0">
                <a:srgbClr val="333333">
                  <a:alpha val="65000"/>
                </a:srgbClr>
              </a:outerShdw>
            </a:effectLst>
          </p:spPr>
        </p:pic>
      </p:grpSp>
      <p:grpSp>
        <p:nvGrpSpPr>
          <p:cNvPr id="197" name="Grouper 196"/>
          <p:cNvGrpSpPr/>
          <p:nvPr/>
        </p:nvGrpSpPr>
        <p:grpSpPr>
          <a:xfrm>
            <a:off x="6766162" y="6051174"/>
            <a:ext cx="1103632" cy="659563"/>
            <a:chOff x="6935492" y="6034241"/>
            <a:chExt cx="1103632" cy="659563"/>
          </a:xfrm>
        </p:grpSpPr>
        <p:pic>
          <p:nvPicPr>
            <p:cNvPr id="80" name="Image 79"/>
            <p:cNvPicPr>
              <a:picLocks noChangeAspect="1"/>
            </p:cNvPicPr>
            <p:nvPr/>
          </p:nvPicPr>
          <p:blipFill>
            <a:blip r:embed="rId108"/>
            <a:stretch>
              <a:fillRect/>
            </a:stretch>
          </p:blipFill>
          <p:spPr>
            <a:xfrm>
              <a:off x="6935492" y="6169219"/>
              <a:ext cx="1103632" cy="493296"/>
            </a:xfrm>
            <a:prstGeom prst="rect">
              <a:avLst/>
            </a:prstGeom>
          </p:spPr>
        </p:pic>
        <p:pic>
          <p:nvPicPr>
            <p:cNvPr id="78" name="Image 77"/>
            <p:cNvPicPr>
              <a:picLocks noChangeAspect="1"/>
            </p:cNvPicPr>
            <p:nvPr/>
          </p:nvPicPr>
          <p:blipFill>
            <a:blip r:embed="rId109"/>
            <a:stretch>
              <a:fillRect/>
            </a:stretch>
          </p:blipFill>
          <p:spPr>
            <a:xfrm>
              <a:off x="7576989" y="6034241"/>
              <a:ext cx="417941" cy="402922"/>
            </a:xfrm>
            <a:prstGeom prst="rect">
              <a:avLst/>
            </a:prstGeom>
            <a:ln>
              <a:noFill/>
            </a:ln>
            <a:effectLst>
              <a:outerShdw blurRad="292100" dist="139700" dir="2700000" algn="tl" rotWithShape="0">
                <a:srgbClr val="333333">
                  <a:alpha val="65000"/>
                </a:srgbClr>
              </a:outerShdw>
            </a:effectLst>
          </p:spPr>
        </p:pic>
        <p:pic>
          <p:nvPicPr>
            <p:cNvPr id="160" name="Image 159"/>
            <p:cNvPicPr>
              <a:picLocks noChangeAspect="1"/>
            </p:cNvPicPr>
            <p:nvPr/>
          </p:nvPicPr>
          <p:blipFill>
            <a:blip r:embed="rId110"/>
            <a:stretch>
              <a:fillRect/>
            </a:stretch>
          </p:blipFill>
          <p:spPr>
            <a:xfrm>
              <a:off x="7094342" y="6416038"/>
              <a:ext cx="276531" cy="277766"/>
            </a:xfrm>
            <a:prstGeom prst="rect">
              <a:avLst/>
            </a:prstGeom>
            <a:ln>
              <a:noFill/>
            </a:ln>
            <a:effectLst>
              <a:outerShdw blurRad="292100" dist="139700" dir="2700000" algn="tl" rotWithShape="0">
                <a:srgbClr val="333333">
                  <a:alpha val="65000"/>
                </a:srgbClr>
              </a:outerShdw>
            </a:effectLst>
          </p:spPr>
        </p:pic>
        <p:pic>
          <p:nvPicPr>
            <p:cNvPr id="189" name="Picture 1"/>
            <p:cNvPicPr/>
            <p:nvPr/>
          </p:nvPicPr>
          <p:blipFill>
            <a:blip r:embed="rId111" cstate="print">
              <a:extLst>
                <a:ext uri="{28A0092B-C50C-407E-A947-70E740481C1C}">
                  <a14:useLocalDpi xmlns:a14="http://schemas.microsoft.com/office/drawing/2010/main" val="0"/>
                </a:ext>
              </a:extLst>
            </a:blip>
            <a:srcRect/>
            <a:stretch>
              <a:fillRect/>
            </a:stretch>
          </p:blipFill>
          <p:spPr bwMode="auto">
            <a:xfrm>
              <a:off x="7244379" y="6117106"/>
              <a:ext cx="196785" cy="184138"/>
            </a:xfrm>
            <a:prstGeom prst="rect">
              <a:avLst/>
            </a:prstGeom>
            <a:noFill/>
            <a:ln>
              <a:noFill/>
            </a:ln>
          </p:spPr>
        </p:pic>
      </p:grpSp>
      <p:grpSp>
        <p:nvGrpSpPr>
          <p:cNvPr id="40" name="Grouper 39"/>
          <p:cNvGrpSpPr/>
          <p:nvPr/>
        </p:nvGrpSpPr>
        <p:grpSpPr>
          <a:xfrm>
            <a:off x="352598" y="941169"/>
            <a:ext cx="1557906" cy="1627724"/>
            <a:chOff x="148638" y="527764"/>
            <a:chExt cx="1689043" cy="1668271"/>
          </a:xfrm>
        </p:grpSpPr>
        <p:pic>
          <p:nvPicPr>
            <p:cNvPr id="81" name="Image 80"/>
            <p:cNvPicPr>
              <a:picLocks noChangeAspect="1"/>
            </p:cNvPicPr>
            <p:nvPr/>
          </p:nvPicPr>
          <p:blipFill>
            <a:blip r:embed="rId112"/>
            <a:stretch>
              <a:fillRect/>
            </a:stretch>
          </p:blipFill>
          <p:spPr>
            <a:xfrm>
              <a:off x="272087" y="527764"/>
              <a:ext cx="1134528" cy="1664676"/>
            </a:xfrm>
            <a:prstGeom prst="rect">
              <a:avLst/>
            </a:prstGeom>
          </p:spPr>
        </p:pic>
        <p:pic>
          <p:nvPicPr>
            <p:cNvPr id="84" name="Image 83"/>
            <p:cNvPicPr>
              <a:picLocks noChangeAspect="1"/>
            </p:cNvPicPr>
            <p:nvPr/>
          </p:nvPicPr>
          <p:blipFill>
            <a:blip r:embed="rId113"/>
            <a:stretch>
              <a:fillRect/>
            </a:stretch>
          </p:blipFill>
          <p:spPr>
            <a:xfrm>
              <a:off x="867725" y="1395218"/>
              <a:ext cx="818686" cy="241696"/>
            </a:xfrm>
            <a:prstGeom prst="rect">
              <a:avLst/>
            </a:prstGeom>
            <a:ln>
              <a:noFill/>
            </a:ln>
            <a:effectLst>
              <a:outerShdw blurRad="292100" dist="139700" dir="2700000" algn="tl" rotWithShape="0">
                <a:srgbClr val="333333">
                  <a:alpha val="65000"/>
                </a:srgbClr>
              </a:outerShdw>
            </a:effectLst>
          </p:spPr>
        </p:pic>
        <p:pic>
          <p:nvPicPr>
            <p:cNvPr id="85" name="Image 84"/>
            <p:cNvPicPr>
              <a:picLocks noChangeAspect="1"/>
            </p:cNvPicPr>
            <p:nvPr/>
          </p:nvPicPr>
          <p:blipFill>
            <a:blip r:embed="rId114"/>
            <a:stretch>
              <a:fillRect/>
            </a:stretch>
          </p:blipFill>
          <p:spPr>
            <a:xfrm>
              <a:off x="154722" y="710280"/>
              <a:ext cx="472254" cy="270666"/>
            </a:xfrm>
            <a:prstGeom prst="rect">
              <a:avLst/>
            </a:prstGeom>
            <a:ln>
              <a:noFill/>
            </a:ln>
            <a:effectLst>
              <a:outerShdw blurRad="292100" dist="139700" dir="2700000" algn="tl" rotWithShape="0">
                <a:srgbClr val="333333">
                  <a:alpha val="65000"/>
                </a:srgbClr>
              </a:outerShdw>
            </a:effectLst>
          </p:spPr>
        </p:pic>
        <p:pic>
          <p:nvPicPr>
            <p:cNvPr id="86" name="Image 85"/>
            <p:cNvPicPr>
              <a:picLocks noChangeAspect="1"/>
            </p:cNvPicPr>
            <p:nvPr/>
          </p:nvPicPr>
          <p:blipFill rotWithShape="1">
            <a:blip r:embed="rId115"/>
            <a:srcRect l="8075" t="30148" r="11883" b="27501"/>
            <a:stretch/>
          </p:blipFill>
          <p:spPr>
            <a:xfrm>
              <a:off x="1092806" y="1716584"/>
              <a:ext cx="744875" cy="301552"/>
            </a:xfrm>
            <a:prstGeom prst="rect">
              <a:avLst/>
            </a:prstGeom>
            <a:ln>
              <a:noFill/>
            </a:ln>
            <a:effectLst>
              <a:outerShdw blurRad="292100" dist="139700" dir="2700000" algn="tl" rotWithShape="0">
                <a:srgbClr val="333333">
                  <a:alpha val="65000"/>
                </a:srgbClr>
              </a:outerShdw>
            </a:effectLst>
          </p:spPr>
        </p:pic>
        <p:pic>
          <p:nvPicPr>
            <p:cNvPr id="88" name="Image 87"/>
            <p:cNvPicPr>
              <a:picLocks noChangeAspect="1"/>
            </p:cNvPicPr>
            <p:nvPr/>
          </p:nvPicPr>
          <p:blipFill>
            <a:blip r:embed="rId116"/>
            <a:stretch>
              <a:fillRect/>
            </a:stretch>
          </p:blipFill>
          <p:spPr>
            <a:xfrm>
              <a:off x="174593" y="1471194"/>
              <a:ext cx="619611" cy="295281"/>
            </a:xfrm>
            <a:prstGeom prst="rect">
              <a:avLst/>
            </a:prstGeom>
            <a:ln>
              <a:noFill/>
            </a:ln>
            <a:effectLst>
              <a:outerShdw blurRad="292100" dist="139700" dir="2700000" algn="tl" rotWithShape="0">
                <a:srgbClr val="333333">
                  <a:alpha val="65000"/>
                </a:srgbClr>
              </a:outerShdw>
            </a:effectLst>
          </p:spPr>
        </p:pic>
        <p:pic>
          <p:nvPicPr>
            <p:cNvPr id="89" name="Image 88"/>
            <p:cNvPicPr>
              <a:picLocks noChangeAspect="1"/>
            </p:cNvPicPr>
            <p:nvPr/>
          </p:nvPicPr>
          <p:blipFill>
            <a:blip r:embed="rId117"/>
            <a:stretch>
              <a:fillRect/>
            </a:stretch>
          </p:blipFill>
          <p:spPr>
            <a:xfrm>
              <a:off x="148638" y="1094086"/>
              <a:ext cx="739947" cy="249675"/>
            </a:xfrm>
            <a:prstGeom prst="rect">
              <a:avLst/>
            </a:prstGeom>
            <a:ln>
              <a:noFill/>
            </a:ln>
            <a:effectLst>
              <a:outerShdw blurRad="292100" dist="139700" dir="2700000" algn="tl" rotWithShape="0">
                <a:srgbClr val="333333">
                  <a:alpha val="65000"/>
                </a:srgbClr>
              </a:outerShdw>
            </a:effectLst>
          </p:spPr>
        </p:pic>
        <p:pic>
          <p:nvPicPr>
            <p:cNvPr id="126" name="Image 125"/>
            <p:cNvPicPr>
              <a:picLocks noChangeAspect="1"/>
            </p:cNvPicPr>
            <p:nvPr/>
          </p:nvPicPr>
          <p:blipFill>
            <a:blip r:embed="rId118"/>
            <a:stretch>
              <a:fillRect/>
            </a:stretch>
          </p:blipFill>
          <p:spPr>
            <a:xfrm>
              <a:off x="195956" y="1873481"/>
              <a:ext cx="694892" cy="322554"/>
            </a:xfrm>
            <a:prstGeom prst="rect">
              <a:avLst/>
            </a:prstGeom>
            <a:ln>
              <a:noFill/>
            </a:ln>
            <a:effectLst>
              <a:outerShdw blurRad="292100" dist="139700" dir="2700000" algn="tl" rotWithShape="0">
                <a:srgbClr val="333333">
                  <a:alpha val="65000"/>
                </a:srgbClr>
              </a:outerShdw>
            </a:effectLst>
          </p:spPr>
        </p:pic>
        <p:pic>
          <p:nvPicPr>
            <p:cNvPr id="191" name="Picture 1"/>
            <p:cNvPicPr/>
            <p:nvPr/>
          </p:nvPicPr>
          <p:blipFill>
            <a:blip r:embed="rId119" cstate="print">
              <a:extLst>
                <a:ext uri="{28A0092B-C50C-407E-A947-70E740481C1C}">
                  <a14:useLocalDpi xmlns:a14="http://schemas.microsoft.com/office/drawing/2010/main" val="0"/>
                </a:ext>
              </a:extLst>
            </a:blip>
            <a:srcRect/>
            <a:stretch>
              <a:fillRect/>
            </a:stretch>
          </p:blipFill>
          <p:spPr bwMode="auto">
            <a:xfrm>
              <a:off x="928872" y="947412"/>
              <a:ext cx="650379" cy="378631"/>
            </a:xfrm>
            <a:prstGeom prst="rect">
              <a:avLst/>
            </a:prstGeom>
            <a:ln>
              <a:noFill/>
            </a:ln>
            <a:effectLst>
              <a:outerShdw blurRad="292100" dist="139700" dir="2700000" algn="tl" rotWithShape="0">
                <a:srgbClr val="333333">
                  <a:alpha val="65000"/>
                </a:srgbClr>
              </a:outerShdw>
            </a:effectLst>
          </p:spPr>
        </p:pic>
      </p:grpSp>
      <p:grpSp>
        <p:nvGrpSpPr>
          <p:cNvPr id="132" name="Grouper 131"/>
          <p:cNvGrpSpPr/>
          <p:nvPr/>
        </p:nvGrpSpPr>
        <p:grpSpPr>
          <a:xfrm>
            <a:off x="37321" y="3639765"/>
            <a:ext cx="1211049" cy="1443082"/>
            <a:chOff x="88294" y="3455721"/>
            <a:chExt cx="1211049" cy="1443082"/>
          </a:xfrm>
        </p:grpSpPr>
        <p:pic>
          <p:nvPicPr>
            <p:cNvPr id="104" name="Image 103"/>
            <p:cNvPicPr>
              <a:picLocks noChangeAspect="1"/>
            </p:cNvPicPr>
            <p:nvPr/>
          </p:nvPicPr>
          <p:blipFill>
            <a:blip r:embed="rId120"/>
            <a:stretch>
              <a:fillRect/>
            </a:stretch>
          </p:blipFill>
          <p:spPr>
            <a:xfrm>
              <a:off x="133971" y="3455721"/>
              <a:ext cx="1165372" cy="1398707"/>
            </a:xfrm>
            <a:prstGeom prst="rect">
              <a:avLst/>
            </a:prstGeom>
          </p:spPr>
        </p:pic>
        <p:pic>
          <p:nvPicPr>
            <p:cNvPr id="96" name="Image 95"/>
            <p:cNvPicPr>
              <a:picLocks noChangeAspect="1"/>
            </p:cNvPicPr>
            <p:nvPr/>
          </p:nvPicPr>
          <p:blipFill>
            <a:blip r:embed="rId121"/>
            <a:stretch>
              <a:fillRect/>
            </a:stretch>
          </p:blipFill>
          <p:spPr>
            <a:xfrm>
              <a:off x="213017" y="4324607"/>
              <a:ext cx="574471" cy="247244"/>
            </a:xfrm>
            <a:prstGeom prst="rect">
              <a:avLst/>
            </a:prstGeom>
            <a:ln>
              <a:noFill/>
            </a:ln>
            <a:effectLst>
              <a:outerShdw blurRad="292100" dist="139700" dir="2700000" algn="tl" rotWithShape="0">
                <a:srgbClr val="333333">
                  <a:alpha val="65000"/>
                </a:srgbClr>
              </a:outerShdw>
            </a:effectLst>
          </p:spPr>
        </p:pic>
        <p:pic>
          <p:nvPicPr>
            <p:cNvPr id="98" name="Image 97"/>
            <p:cNvPicPr>
              <a:picLocks noChangeAspect="1"/>
            </p:cNvPicPr>
            <p:nvPr/>
          </p:nvPicPr>
          <p:blipFill>
            <a:blip r:embed="rId122"/>
            <a:stretch>
              <a:fillRect/>
            </a:stretch>
          </p:blipFill>
          <p:spPr>
            <a:xfrm>
              <a:off x="367704" y="4007798"/>
              <a:ext cx="581842" cy="230783"/>
            </a:xfrm>
            <a:prstGeom prst="rect">
              <a:avLst/>
            </a:prstGeom>
            <a:ln>
              <a:noFill/>
            </a:ln>
            <a:effectLst>
              <a:outerShdw blurRad="292100" dist="139700" dir="2700000" algn="tl" rotWithShape="0">
                <a:srgbClr val="333333">
                  <a:alpha val="65000"/>
                </a:srgbClr>
              </a:outerShdw>
            </a:effectLst>
          </p:spPr>
        </p:pic>
        <p:pic>
          <p:nvPicPr>
            <p:cNvPr id="101" name="Image 100"/>
            <p:cNvPicPr>
              <a:picLocks noChangeAspect="1"/>
            </p:cNvPicPr>
            <p:nvPr/>
          </p:nvPicPr>
          <p:blipFill>
            <a:blip r:embed="rId123"/>
            <a:stretch>
              <a:fillRect/>
            </a:stretch>
          </p:blipFill>
          <p:spPr>
            <a:xfrm>
              <a:off x="213017" y="3478673"/>
              <a:ext cx="583418" cy="230750"/>
            </a:xfrm>
            <a:prstGeom prst="rect">
              <a:avLst/>
            </a:prstGeom>
            <a:ln>
              <a:noFill/>
            </a:ln>
            <a:effectLst>
              <a:outerShdw blurRad="292100" dist="139700" dir="2700000" algn="tl" rotWithShape="0">
                <a:srgbClr val="333333">
                  <a:alpha val="65000"/>
                </a:srgbClr>
              </a:outerShdw>
            </a:effectLst>
          </p:spPr>
        </p:pic>
        <p:pic>
          <p:nvPicPr>
            <p:cNvPr id="103" name="Image 102"/>
            <p:cNvPicPr>
              <a:picLocks noChangeAspect="1"/>
            </p:cNvPicPr>
            <p:nvPr/>
          </p:nvPicPr>
          <p:blipFill>
            <a:blip r:embed="rId124"/>
            <a:stretch>
              <a:fillRect/>
            </a:stretch>
          </p:blipFill>
          <p:spPr>
            <a:xfrm>
              <a:off x="88294" y="3745347"/>
              <a:ext cx="710885" cy="202940"/>
            </a:xfrm>
            <a:prstGeom prst="rect">
              <a:avLst/>
            </a:prstGeom>
            <a:ln>
              <a:noFill/>
            </a:ln>
            <a:effectLst>
              <a:outerShdw blurRad="292100" dist="139700" dir="2700000" algn="tl" rotWithShape="0">
                <a:srgbClr val="333333">
                  <a:alpha val="65000"/>
                </a:srgbClr>
              </a:outerShdw>
            </a:effectLst>
          </p:spPr>
        </p:pic>
        <p:pic>
          <p:nvPicPr>
            <p:cNvPr id="118" name="Image 117"/>
            <p:cNvPicPr>
              <a:picLocks noChangeAspect="1"/>
            </p:cNvPicPr>
            <p:nvPr/>
          </p:nvPicPr>
          <p:blipFill>
            <a:blip r:embed="rId125"/>
            <a:stretch>
              <a:fillRect/>
            </a:stretch>
          </p:blipFill>
          <p:spPr>
            <a:xfrm>
              <a:off x="227515" y="4644469"/>
              <a:ext cx="453576" cy="254334"/>
            </a:xfrm>
            <a:prstGeom prst="rect">
              <a:avLst/>
            </a:prstGeom>
            <a:ln>
              <a:noFill/>
            </a:ln>
            <a:effectLst>
              <a:outerShdw blurRad="292100" dist="139700" dir="2700000" algn="tl" rotWithShape="0">
                <a:srgbClr val="333333">
                  <a:alpha val="65000"/>
                </a:srgbClr>
              </a:outerShdw>
            </a:effectLst>
          </p:spPr>
        </p:pic>
        <p:pic>
          <p:nvPicPr>
            <p:cNvPr id="13" name="Image 12"/>
            <p:cNvPicPr>
              <a:picLocks noChangeAspect="1"/>
            </p:cNvPicPr>
            <p:nvPr/>
          </p:nvPicPr>
          <p:blipFill>
            <a:blip r:embed="rId126"/>
            <a:stretch>
              <a:fillRect/>
            </a:stretch>
          </p:blipFill>
          <p:spPr>
            <a:xfrm>
              <a:off x="893819" y="4364689"/>
              <a:ext cx="362730" cy="325998"/>
            </a:xfrm>
            <a:prstGeom prst="rect">
              <a:avLst/>
            </a:prstGeom>
            <a:ln>
              <a:noFill/>
            </a:ln>
            <a:effectLst>
              <a:outerShdw blurRad="292100" dist="139700" dir="2700000" algn="tl" rotWithShape="0">
                <a:srgbClr val="333333">
                  <a:alpha val="65000"/>
                </a:srgbClr>
              </a:outerShdw>
            </a:effectLst>
          </p:spPr>
        </p:pic>
      </p:grpSp>
      <p:pic>
        <p:nvPicPr>
          <p:cNvPr id="186" name="Image 185"/>
          <p:cNvPicPr>
            <a:picLocks noChangeAspect="1"/>
          </p:cNvPicPr>
          <p:nvPr/>
        </p:nvPicPr>
        <p:blipFill>
          <a:blip r:embed="rId5"/>
          <a:stretch>
            <a:fillRect/>
          </a:stretch>
        </p:blipFill>
        <p:spPr>
          <a:xfrm rot="2110130">
            <a:off x="6593398" y="4011675"/>
            <a:ext cx="296642" cy="269776"/>
          </a:xfrm>
          <a:prstGeom prst="rect">
            <a:avLst/>
          </a:prstGeom>
        </p:spPr>
      </p:pic>
      <p:pic>
        <p:nvPicPr>
          <p:cNvPr id="190" name="Image 189"/>
          <p:cNvPicPr>
            <a:picLocks noChangeAspect="1"/>
          </p:cNvPicPr>
          <p:nvPr/>
        </p:nvPicPr>
        <p:blipFill>
          <a:blip r:embed="rId5"/>
          <a:stretch>
            <a:fillRect/>
          </a:stretch>
        </p:blipFill>
        <p:spPr>
          <a:xfrm rot="2110130">
            <a:off x="6807869" y="4466280"/>
            <a:ext cx="296642" cy="269776"/>
          </a:xfrm>
          <a:prstGeom prst="rect">
            <a:avLst/>
          </a:prstGeom>
        </p:spPr>
      </p:pic>
      <p:grpSp>
        <p:nvGrpSpPr>
          <p:cNvPr id="200" name="Grouper 199"/>
          <p:cNvGrpSpPr/>
          <p:nvPr/>
        </p:nvGrpSpPr>
        <p:grpSpPr>
          <a:xfrm>
            <a:off x="8075650" y="3712225"/>
            <a:ext cx="686233" cy="614044"/>
            <a:chOff x="8421457" y="3440713"/>
            <a:chExt cx="686233" cy="614044"/>
          </a:xfrm>
        </p:grpSpPr>
        <p:pic>
          <p:nvPicPr>
            <p:cNvPr id="22" name="Image 21"/>
            <p:cNvPicPr>
              <a:picLocks noChangeAspect="1"/>
            </p:cNvPicPr>
            <p:nvPr/>
          </p:nvPicPr>
          <p:blipFill>
            <a:blip r:embed="rId127"/>
            <a:stretch>
              <a:fillRect/>
            </a:stretch>
          </p:blipFill>
          <p:spPr>
            <a:xfrm>
              <a:off x="8421457" y="3502717"/>
              <a:ext cx="686233" cy="552040"/>
            </a:xfrm>
            <a:prstGeom prst="rect">
              <a:avLst/>
            </a:prstGeom>
          </p:spPr>
        </p:pic>
        <p:pic>
          <p:nvPicPr>
            <p:cNvPr id="192" name="Image 191"/>
            <p:cNvPicPr>
              <a:picLocks noChangeAspect="1"/>
            </p:cNvPicPr>
            <p:nvPr/>
          </p:nvPicPr>
          <p:blipFill rotWithShape="1">
            <a:blip r:embed="rId128"/>
            <a:srcRect l="10079" t="6806" r="80612" b="80535"/>
            <a:stretch/>
          </p:blipFill>
          <p:spPr>
            <a:xfrm>
              <a:off x="8731911" y="3778737"/>
              <a:ext cx="309538" cy="193771"/>
            </a:xfrm>
            <a:prstGeom prst="rect">
              <a:avLst/>
            </a:prstGeom>
            <a:ln>
              <a:noFill/>
            </a:ln>
            <a:effectLst>
              <a:outerShdw blurRad="292100" dist="139700" dir="2700000" algn="tl" rotWithShape="0">
                <a:srgbClr val="333333">
                  <a:alpha val="65000"/>
                </a:srgbClr>
              </a:outerShdw>
            </a:effectLst>
          </p:spPr>
        </p:pic>
        <p:pic>
          <p:nvPicPr>
            <p:cNvPr id="193" name="Image 192"/>
            <p:cNvPicPr>
              <a:picLocks noChangeAspect="1"/>
            </p:cNvPicPr>
            <p:nvPr/>
          </p:nvPicPr>
          <p:blipFill>
            <a:blip r:embed="rId129"/>
            <a:stretch>
              <a:fillRect/>
            </a:stretch>
          </p:blipFill>
          <p:spPr>
            <a:xfrm>
              <a:off x="8427721" y="3440713"/>
              <a:ext cx="307524" cy="272378"/>
            </a:xfrm>
            <a:prstGeom prst="rect">
              <a:avLst/>
            </a:prstGeom>
            <a:ln>
              <a:noFill/>
            </a:ln>
            <a:effectLst>
              <a:outerShdw blurRad="292100" dist="139700" dir="2700000" algn="tl" rotWithShape="0">
                <a:srgbClr val="333333">
                  <a:alpha val="65000"/>
                </a:srgbClr>
              </a:outerShdw>
            </a:effectLst>
          </p:spPr>
        </p:pic>
      </p:grpSp>
      <p:grpSp>
        <p:nvGrpSpPr>
          <p:cNvPr id="214" name="Grouper 213"/>
          <p:cNvGrpSpPr/>
          <p:nvPr/>
        </p:nvGrpSpPr>
        <p:grpSpPr>
          <a:xfrm>
            <a:off x="6499932" y="749929"/>
            <a:ext cx="855716" cy="1486857"/>
            <a:chOff x="6669262" y="560494"/>
            <a:chExt cx="927746" cy="1523895"/>
          </a:xfrm>
        </p:grpSpPr>
        <p:pic>
          <p:nvPicPr>
            <p:cNvPr id="73" name="Image 72"/>
            <p:cNvPicPr>
              <a:picLocks noChangeAspect="1"/>
            </p:cNvPicPr>
            <p:nvPr/>
          </p:nvPicPr>
          <p:blipFill rotWithShape="1">
            <a:blip r:embed="rId130"/>
            <a:srcRect l="22971" r="20148"/>
            <a:stretch/>
          </p:blipFill>
          <p:spPr>
            <a:xfrm>
              <a:off x="6669262" y="560494"/>
              <a:ext cx="927746" cy="1523895"/>
            </a:xfrm>
            <a:prstGeom prst="rect">
              <a:avLst/>
            </a:prstGeom>
          </p:spPr>
        </p:pic>
        <p:pic>
          <p:nvPicPr>
            <p:cNvPr id="70" name="Image 69"/>
            <p:cNvPicPr>
              <a:picLocks noChangeAspect="1"/>
            </p:cNvPicPr>
            <p:nvPr/>
          </p:nvPicPr>
          <p:blipFill>
            <a:blip r:embed="rId131"/>
            <a:stretch>
              <a:fillRect/>
            </a:stretch>
          </p:blipFill>
          <p:spPr>
            <a:xfrm>
              <a:off x="6864008" y="877043"/>
              <a:ext cx="533421" cy="327583"/>
            </a:xfrm>
            <a:prstGeom prst="rect">
              <a:avLst/>
            </a:prstGeom>
            <a:ln>
              <a:noFill/>
            </a:ln>
            <a:effectLst>
              <a:outerShdw blurRad="292100" dist="139700" dir="2700000" algn="tl" rotWithShape="0">
                <a:srgbClr val="333333">
                  <a:alpha val="65000"/>
                </a:srgbClr>
              </a:outerShdw>
            </a:effectLst>
          </p:spPr>
        </p:pic>
        <p:pic>
          <p:nvPicPr>
            <p:cNvPr id="72" name="Image 71"/>
            <p:cNvPicPr>
              <a:picLocks noChangeAspect="1"/>
            </p:cNvPicPr>
            <p:nvPr/>
          </p:nvPicPr>
          <p:blipFill>
            <a:blip r:embed="rId132"/>
            <a:stretch>
              <a:fillRect/>
            </a:stretch>
          </p:blipFill>
          <p:spPr>
            <a:xfrm>
              <a:off x="6699770" y="1375399"/>
              <a:ext cx="367065" cy="355931"/>
            </a:xfrm>
            <a:prstGeom prst="rect">
              <a:avLst/>
            </a:prstGeom>
            <a:ln>
              <a:noFill/>
            </a:ln>
            <a:effectLst>
              <a:outerShdw blurRad="292100" dist="139700" dir="2700000" algn="tl" rotWithShape="0">
                <a:srgbClr val="333333">
                  <a:alpha val="65000"/>
                </a:srgbClr>
              </a:outerShdw>
            </a:effectLst>
          </p:spPr>
        </p:pic>
      </p:grpSp>
      <p:sp>
        <p:nvSpPr>
          <p:cNvPr id="223" name="Rectangle 222"/>
          <p:cNvSpPr>
            <a:spLocks noChangeArrowheads="1"/>
          </p:cNvSpPr>
          <p:nvPr/>
        </p:nvSpPr>
        <p:spPr bwMode="auto">
          <a:xfrm>
            <a:off x="452251" y="-279863"/>
            <a:ext cx="8229600" cy="1143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ctr"/>
          <a:lstStyle/>
          <a:p>
            <a:pPr algn="ctr">
              <a:defRPr/>
            </a:pPr>
            <a:r>
              <a:rPr lang="en-GB" sz="3800" b="1" dirty="0" err="1" smtClean="0">
                <a:solidFill>
                  <a:schemeClr val="tx2"/>
                </a:solidFill>
                <a:latin typeface="Arial" charset="0"/>
                <a:cs typeface="Arial" charset="0"/>
              </a:rPr>
              <a:t>POSITIVe</a:t>
            </a:r>
            <a:r>
              <a:rPr lang="en-GB" sz="3800" b="1" dirty="0" smtClean="0">
                <a:solidFill>
                  <a:schemeClr val="tx2"/>
                </a:solidFill>
                <a:latin typeface="Arial" charset="0"/>
                <a:cs typeface="Arial" charset="0"/>
              </a:rPr>
              <a:t> Network</a:t>
            </a:r>
            <a:endParaRPr lang="en-GB" sz="3800" b="1" dirty="0">
              <a:solidFill>
                <a:schemeClr val="tx2"/>
              </a:solidFill>
              <a:latin typeface="Arial" charset="0"/>
              <a:cs typeface="Arial" charset="0"/>
            </a:endParaRPr>
          </a:p>
        </p:txBody>
      </p:sp>
    </p:spTree>
    <p:extLst>
      <p:ext uri="{BB962C8B-B14F-4D97-AF65-F5344CB8AC3E}">
        <p14:creationId xmlns:p14="http://schemas.microsoft.com/office/powerpoint/2010/main" val="13091206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dissolve">
                                      <p:cBhvr>
                                        <p:cTn id="10" dur="500"/>
                                        <p:tgtEl>
                                          <p:spTgt spid="11"/>
                                        </p:tgtEl>
                                      </p:cBhvr>
                                    </p:animEffect>
                                  </p:childTnLst>
                                </p:cTn>
                              </p:par>
                              <p:par>
                                <p:cTn id="11" presetID="9"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dissolve">
                                      <p:cBhvr>
                                        <p:cTn id="13" dur="500"/>
                                        <p:tgtEl>
                                          <p:spTgt spid="17"/>
                                        </p:tgtEl>
                                      </p:cBhvr>
                                    </p:animEffect>
                                  </p:childTnLst>
                                </p:cTn>
                              </p:par>
                              <p:par>
                                <p:cTn id="14" presetID="9" presetClass="entr" presetSubtype="0" fill="hold" nodeType="with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dissolve">
                                      <p:cBhvr>
                                        <p:cTn id="16" dur="500"/>
                                        <p:tgtEl>
                                          <p:spTgt spid="18"/>
                                        </p:tgtEl>
                                      </p:cBhvr>
                                    </p:animEffect>
                                  </p:childTnLst>
                                </p:cTn>
                              </p:par>
                              <p:par>
                                <p:cTn id="17" presetID="9" presetClass="entr" presetSubtype="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dissolve">
                                      <p:cBhvr>
                                        <p:cTn id="19" dur="500"/>
                                        <p:tgtEl>
                                          <p:spTgt spid="19"/>
                                        </p:tgtEl>
                                      </p:cBhvr>
                                    </p:animEffect>
                                  </p:childTnLst>
                                </p:cTn>
                              </p:par>
                              <p:par>
                                <p:cTn id="20" presetID="9" presetClass="entr" presetSubtype="0"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dissolve">
                                      <p:cBhvr>
                                        <p:cTn id="22" dur="500"/>
                                        <p:tgtEl>
                                          <p:spTgt spid="30"/>
                                        </p:tgtEl>
                                      </p:cBhvr>
                                    </p:animEffect>
                                  </p:childTnLst>
                                </p:cTn>
                              </p:par>
                              <p:par>
                                <p:cTn id="23" presetID="9"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dissolve">
                                      <p:cBhvr>
                                        <p:cTn id="25" dur="500"/>
                                        <p:tgtEl>
                                          <p:spTgt spid="34"/>
                                        </p:tgtEl>
                                      </p:cBhvr>
                                    </p:animEffect>
                                  </p:childTnLst>
                                </p:cTn>
                              </p:par>
                              <p:par>
                                <p:cTn id="26" presetID="9" presetClass="entr" presetSubtype="0" fill="hold" nodeType="with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dissolve">
                                      <p:cBhvr>
                                        <p:cTn id="28" dur="500"/>
                                        <p:tgtEl>
                                          <p:spTgt spid="36"/>
                                        </p:tgtEl>
                                      </p:cBhvr>
                                    </p:animEffect>
                                  </p:childTnLst>
                                </p:cTn>
                              </p:par>
                              <p:par>
                                <p:cTn id="29" presetID="9" presetClass="entr" presetSubtype="0" fill="hold" nodeType="with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dissolve">
                                      <p:cBhvr>
                                        <p:cTn id="31" dur="500"/>
                                        <p:tgtEl>
                                          <p:spTgt spid="41"/>
                                        </p:tgtEl>
                                      </p:cBhvr>
                                    </p:animEffect>
                                  </p:childTnLst>
                                </p:cTn>
                              </p:par>
                              <p:par>
                                <p:cTn id="32" presetID="9" presetClass="entr" presetSubtype="0" fill="hold"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dissolve">
                                      <p:cBhvr>
                                        <p:cTn id="34" dur="500"/>
                                        <p:tgtEl>
                                          <p:spTgt spid="44"/>
                                        </p:tgtEl>
                                      </p:cBhvr>
                                    </p:animEffect>
                                  </p:childTnLst>
                                </p:cTn>
                              </p:par>
                              <p:par>
                                <p:cTn id="35" presetID="9" presetClass="entr" presetSubtype="0" fill="hold"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par>
                                <p:cTn id="38" presetID="9" presetClass="entr" presetSubtype="0" fill="hold" nodeType="with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dissolve">
                                      <p:cBhvr>
                                        <p:cTn id="40" dur="500"/>
                                        <p:tgtEl>
                                          <p:spTgt spid="51"/>
                                        </p:tgtEl>
                                      </p:cBhvr>
                                    </p:animEffect>
                                  </p:childTnLst>
                                </p:cTn>
                              </p:par>
                              <p:par>
                                <p:cTn id="41" presetID="9" presetClass="entr" presetSubtype="0" fill="hold" nodeType="withEffect">
                                  <p:stCondLst>
                                    <p:cond delay="0"/>
                                  </p:stCondLst>
                                  <p:childTnLst>
                                    <p:set>
                                      <p:cBhvr>
                                        <p:cTn id="42" dur="1" fill="hold">
                                          <p:stCondLst>
                                            <p:cond delay="0"/>
                                          </p:stCondLst>
                                        </p:cTn>
                                        <p:tgtEl>
                                          <p:spTgt spid="52"/>
                                        </p:tgtEl>
                                        <p:attrNameLst>
                                          <p:attrName>style.visibility</p:attrName>
                                        </p:attrNameLst>
                                      </p:cBhvr>
                                      <p:to>
                                        <p:strVal val="visible"/>
                                      </p:to>
                                    </p:set>
                                    <p:animEffect transition="in" filter="dissolve">
                                      <p:cBhvr>
                                        <p:cTn id="43" dur="500"/>
                                        <p:tgtEl>
                                          <p:spTgt spid="52"/>
                                        </p:tgtEl>
                                      </p:cBhvr>
                                    </p:animEffect>
                                  </p:childTnLst>
                                </p:cTn>
                              </p:par>
                              <p:par>
                                <p:cTn id="44" presetID="9" presetClass="entr" presetSubtype="0" fill="hold" nodeType="withEffect">
                                  <p:stCondLst>
                                    <p:cond delay="0"/>
                                  </p:stCondLst>
                                  <p:childTnLst>
                                    <p:set>
                                      <p:cBhvr>
                                        <p:cTn id="45" dur="1" fill="hold">
                                          <p:stCondLst>
                                            <p:cond delay="0"/>
                                          </p:stCondLst>
                                        </p:cTn>
                                        <p:tgtEl>
                                          <p:spTgt spid="57"/>
                                        </p:tgtEl>
                                        <p:attrNameLst>
                                          <p:attrName>style.visibility</p:attrName>
                                        </p:attrNameLst>
                                      </p:cBhvr>
                                      <p:to>
                                        <p:strVal val="visible"/>
                                      </p:to>
                                    </p:set>
                                    <p:animEffect transition="in" filter="dissolve">
                                      <p:cBhvr>
                                        <p:cTn id="46" dur="500"/>
                                        <p:tgtEl>
                                          <p:spTgt spid="57"/>
                                        </p:tgtEl>
                                      </p:cBhvr>
                                    </p:animEffect>
                                  </p:childTnLst>
                                </p:cTn>
                              </p:par>
                              <p:par>
                                <p:cTn id="47" presetID="9" presetClass="entr" presetSubtype="0" fill="hold"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dissolve">
                                      <p:cBhvr>
                                        <p:cTn id="49" dur="500"/>
                                        <p:tgtEl>
                                          <p:spTgt spid="62"/>
                                        </p:tgtEl>
                                      </p:cBhvr>
                                    </p:animEffect>
                                  </p:childTnLst>
                                </p:cTn>
                              </p:par>
                              <p:par>
                                <p:cTn id="50" presetID="9" presetClass="entr" presetSubtype="0" fill="hold"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dissolve">
                                      <p:cBhvr>
                                        <p:cTn id="52" dur="500"/>
                                        <p:tgtEl>
                                          <p:spTgt spid="64"/>
                                        </p:tgtEl>
                                      </p:cBhvr>
                                    </p:animEffect>
                                  </p:childTnLst>
                                </p:cTn>
                              </p:par>
                              <p:par>
                                <p:cTn id="53" presetID="9" presetClass="entr" presetSubtype="0" fill="hold" nodeType="withEffect">
                                  <p:stCondLst>
                                    <p:cond delay="0"/>
                                  </p:stCondLst>
                                  <p:childTnLst>
                                    <p:set>
                                      <p:cBhvr>
                                        <p:cTn id="54" dur="1" fill="hold">
                                          <p:stCondLst>
                                            <p:cond delay="0"/>
                                          </p:stCondLst>
                                        </p:cTn>
                                        <p:tgtEl>
                                          <p:spTgt spid="66"/>
                                        </p:tgtEl>
                                        <p:attrNameLst>
                                          <p:attrName>style.visibility</p:attrName>
                                        </p:attrNameLst>
                                      </p:cBhvr>
                                      <p:to>
                                        <p:strVal val="visible"/>
                                      </p:to>
                                    </p:set>
                                    <p:animEffect transition="in" filter="dissolve">
                                      <p:cBhvr>
                                        <p:cTn id="55" dur="500"/>
                                        <p:tgtEl>
                                          <p:spTgt spid="66"/>
                                        </p:tgtEl>
                                      </p:cBhvr>
                                    </p:animEffect>
                                  </p:childTnLst>
                                </p:cTn>
                              </p:par>
                              <p:par>
                                <p:cTn id="56" presetID="9" presetClass="entr" presetSubtype="0" fill="hold" nodeType="withEffect">
                                  <p:stCondLst>
                                    <p:cond delay="0"/>
                                  </p:stCondLst>
                                  <p:childTnLst>
                                    <p:set>
                                      <p:cBhvr>
                                        <p:cTn id="57" dur="1" fill="hold">
                                          <p:stCondLst>
                                            <p:cond delay="0"/>
                                          </p:stCondLst>
                                        </p:cTn>
                                        <p:tgtEl>
                                          <p:spTgt spid="74"/>
                                        </p:tgtEl>
                                        <p:attrNameLst>
                                          <p:attrName>style.visibility</p:attrName>
                                        </p:attrNameLst>
                                      </p:cBhvr>
                                      <p:to>
                                        <p:strVal val="visible"/>
                                      </p:to>
                                    </p:set>
                                    <p:animEffect transition="in" filter="dissolve">
                                      <p:cBhvr>
                                        <p:cTn id="58" dur="500"/>
                                        <p:tgtEl>
                                          <p:spTgt spid="74"/>
                                        </p:tgtEl>
                                      </p:cBhvr>
                                    </p:animEffect>
                                  </p:childTnLst>
                                </p:cTn>
                              </p:par>
                              <p:par>
                                <p:cTn id="59" presetID="9" presetClass="entr" presetSubtype="0" fill="hold" nodeType="withEffect">
                                  <p:stCondLst>
                                    <p:cond delay="0"/>
                                  </p:stCondLst>
                                  <p:childTnLst>
                                    <p:set>
                                      <p:cBhvr>
                                        <p:cTn id="60" dur="1" fill="hold">
                                          <p:stCondLst>
                                            <p:cond delay="0"/>
                                          </p:stCondLst>
                                        </p:cTn>
                                        <p:tgtEl>
                                          <p:spTgt spid="76"/>
                                        </p:tgtEl>
                                        <p:attrNameLst>
                                          <p:attrName>style.visibility</p:attrName>
                                        </p:attrNameLst>
                                      </p:cBhvr>
                                      <p:to>
                                        <p:strVal val="visible"/>
                                      </p:to>
                                    </p:set>
                                    <p:animEffect transition="in" filter="dissolve">
                                      <p:cBhvr>
                                        <p:cTn id="61" dur="500"/>
                                        <p:tgtEl>
                                          <p:spTgt spid="76"/>
                                        </p:tgtEl>
                                      </p:cBhvr>
                                    </p:animEffect>
                                  </p:childTnLst>
                                </p:cTn>
                              </p:par>
                              <p:par>
                                <p:cTn id="62" presetID="9" presetClass="entr" presetSubtype="0" fill="hold" nodeType="withEffect">
                                  <p:stCondLst>
                                    <p:cond delay="0"/>
                                  </p:stCondLst>
                                  <p:childTnLst>
                                    <p:set>
                                      <p:cBhvr>
                                        <p:cTn id="63" dur="1" fill="hold">
                                          <p:stCondLst>
                                            <p:cond delay="0"/>
                                          </p:stCondLst>
                                        </p:cTn>
                                        <p:tgtEl>
                                          <p:spTgt spid="90"/>
                                        </p:tgtEl>
                                        <p:attrNameLst>
                                          <p:attrName>style.visibility</p:attrName>
                                        </p:attrNameLst>
                                      </p:cBhvr>
                                      <p:to>
                                        <p:strVal val="visible"/>
                                      </p:to>
                                    </p:set>
                                    <p:animEffect transition="in" filter="dissolve">
                                      <p:cBhvr>
                                        <p:cTn id="64" dur="500"/>
                                        <p:tgtEl>
                                          <p:spTgt spid="90"/>
                                        </p:tgtEl>
                                      </p:cBhvr>
                                    </p:animEffect>
                                  </p:childTnLst>
                                </p:cTn>
                              </p:par>
                              <p:par>
                                <p:cTn id="65" presetID="9" presetClass="entr" presetSubtype="0" fill="hold" nodeType="withEffect">
                                  <p:stCondLst>
                                    <p:cond delay="0"/>
                                  </p:stCondLst>
                                  <p:childTnLst>
                                    <p:set>
                                      <p:cBhvr>
                                        <p:cTn id="66" dur="1" fill="hold">
                                          <p:stCondLst>
                                            <p:cond delay="0"/>
                                          </p:stCondLst>
                                        </p:cTn>
                                        <p:tgtEl>
                                          <p:spTgt spid="91"/>
                                        </p:tgtEl>
                                        <p:attrNameLst>
                                          <p:attrName>style.visibility</p:attrName>
                                        </p:attrNameLst>
                                      </p:cBhvr>
                                      <p:to>
                                        <p:strVal val="visible"/>
                                      </p:to>
                                    </p:set>
                                    <p:animEffect transition="in" filter="dissolve">
                                      <p:cBhvr>
                                        <p:cTn id="67" dur="500"/>
                                        <p:tgtEl>
                                          <p:spTgt spid="91"/>
                                        </p:tgtEl>
                                      </p:cBhvr>
                                    </p:animEffect>
                                  </p:childTnLst>
                                </p:cTn>
                              </p:par>
                              <p:par>
                                <p:cTn id="68" presetID="9"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dissolve">
                                      <p:cBhvr>
                                        <p:cTn id="70" dur="500"/>
                                        <p:tgtEl>
                                          <p:spTgt spid="92"/>
                                        </p:tgtEl>
                                      </p:cBhvr>
                                    </p:animEffect>
                                  </p:childTnLst>
                                </p:cTn>
                              </p:par>
                              <p:par>
                                <p:cTn id="71" presetID="9" presetClass="entr" presetSubtype="0" fill="hold" nodeType="withEffect">
                                  <p:stCondLst>
                                    <p:cond delay="0"/>
                                  </p:stCondLst>
                                  <p:childTnLst>
                                    <p:set>
                                      <p:cBhvr>
                                        <p:cTn id="72" dur="1" fill="hold">
                                          <p:stCondLst>
                                            <p:cond delay="0"/>
                                          </p:stCondLst>
                                        </p:cTn>
                                        <p:tgtEl>
                                          <p:spTgt spid="93"/>
                                        </p:tgtEl>
                                        <p:attrNameLst>
                                          <p:attrName>style.visibility</p:attrName>
                                        </p:attrNameLst>
                                      </p:cBhvr>
                                      <p:to>
                                        <p:strVal val="visible"/>
                                      </p:to>
                                    </p:set>
                                    <p:animEffect transition="in" filter="dissolve">
                                      <p:cBhvr>
                                        <p:cTn id="73" dur="500"/>
                                        <p:tgtEl>
                                          <p:spTgt spid="93"/>
                                        </p:tgtEl>
                                      </p:cBhvr>
                                    </p:animEffect>
                                  </p:childTnLst>
                                </p:cTn>
                              </p:par>
                              <p:par>
                                <p:cTn id="74" presetID="9" presetClass="entr" presetSubtype="0"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dissolve">
                                      <p:cBhvr>
                                        <p:cTn id="76" dur="500"/>
                                        <p:tgtEl>
                                          <p:spTgt spid="94"/>
                                        </p:tgtEl>
                                      </p:cBhvr>
                                    </p:animEffect>
                                  </p:childTnLst>
                                </p:cTn>
                              </p:par>
                              <p:par>
                                <p:cTn id="77" presetID="9" presetClass="entr" presetSubtype="0" fill="hold" nodeType="withEffect">
                                  <p:stCondLst>
                                    <p:cond delay="0"/>
                                  </p:stCondLst>
                                  <p:childTnLst>
                                    <p:set>
                                      <p:cBhvr>
                                        <p:cTn id="78" dur="1" fill="hold">
                                          <p:stCondLst>
                                            <p:cond delay="0"/>
                                          </p:stCondLst>
                                        </p:cTn>
                                        <p:tgtEl>
                                          <p:spTgt spid="105"/>
                                        </p:tgtEl>
                                        <p:attrNameLst>
                                          <p:attrName>style.visibility</p:attrName>
                                        </p:attrNameLst>
                                      </p:cBhvr>
                                      <p:to>
                                        <p:strVal val="visible"/>
                                      </p:to>
                                    </p:set>
                                    <p:animEffect transition="in" filter="dissolve">
                                      <p:cBhvr>
                                        <p:cTn id="79" dur="500"/>
                                        <p:tgtEl>
                                          <p:spTgt spid="105"/>
                                        </p:tgtEl>
                                      </p:cBhvr>
                                    </p:animEffect>
                                  </p:childTnLst>
                                </p:cTn>
                              </p:par>
                              <p:par>
                                <p:cTn id="80" presetID="9" presetClass="entr" presetSubtype="0" fill="hold" nodeType="withEffect">
                                  <p:stCondLst>
                                    <p:cond delay="0"/>
                                  </p:stCondLst>
                                  <p:childTnLst>
                                    <p:set>
                                      <p:cBhvr>
                                        <p:cTn id="81" dur="1" fill="hold">
                                          <p:stCondLst>
                                            <p:cond delay="0"/>
                                          </p:stCondLst>
                                        </p:cTn>
                                        <p:tgtEl>
                                          <p:spTgt spid="106"/>
                                        </p:tgtEl>
                                        <p:attrNameLst>
                                          <p:attrName>style.visibility</p:attrName>
                                        </p:attrNameLst>
                                      </p:cBhvr>
                                      <p:to>
                                        <p:strVal val="visible"/>
                                      </p:to>
                                    </p:set>
                                    <p:animEffect transition="in" filter="dissolve">
                                      <p:cBhvr>
                                        <p:cTn id="82" dur="500"/>
                                        <p:tgtEl>
                                          <p:spTgt spid="106"/>
                                        </p:tgtEl>
                                      </p:cBhvr>
                                    </p:animEffect>
                                  </p:childTnLst>
                                </p:cTn>
                              </p:par>
                              <p:par>
                                <p:cTn id="83" presetID="9" presetClass="entr" presetSubtype="0" fill="hold" nodeType="withEffect">
                                  <p:stCondLst>
                                    <p:cond delay="0"/>
                                  </p:stCondLst>
                                  <p:childTnLst>
                                    <p:set>
                                      <p:cBhvr>
                                        <p:cTn id="84" dur="1" fill="hold">
                                          <p:stCondLst>
                                            <p:cond delay="0"/>
                                          </p:stCondLst>
                                        </p:cTn>
                                        <p:tgtEl>
                                          <p:spTgt spid="107"/>
                                        </p:tgtEl>
                                        <p:attrNameLst>
                                          <p:attrName>style.visibility</p:attrName>
                                        </p:attrNameLst>
                                      </p:cBhvr>
                                      <p:to>
                                        <p:strVal val="visible"/>
                                      </p:to>
                                    </p:set>
                                    <p:animEffect transition="in" filter="dissolve">
                                      <p:cBhvr>
                                        <p:cTn id="85" dur="500"/>
                                        <p:tgtEl>
                                          <p:spTgt spid="107"/>
                                        </p:tgtEl>
                                      </p:cBhvr>
                                    </p:animEffect>
                                  </p:childTnLst>
                                </p:cTn>
                              </p:par>
                              <p:par>
                                <p:cTn id="86" presetID="9" presetClass="entr" presetSubtype="0" fill="hold" nodeType="withEffect">
                                  <p:stCondLst>
                                    <p:cond delay="0"/>
                                  </p:stCondLst>
                                  <p:childTnLst>
                                    <p:set>
                                      <p:cBhvr>
                                        <p:cTn id="87" dur="1" fill="hold">
                                          <p:stCondLst>
                                            <p:cond delay="0"/>
                                          </p:stCondLst>
                                        </p:cTn>
                                        <p:tgtEl>
                                          <p:spTgt spid="29"/>
                                        </p:tgtEl>
                                        <p:attrNameLst>
                                          <p:attrName>style.visibility</p:attrName>
                                        </p:attrNameLst>
                                      </p:cBhvr>
                                      <p:to>
                                        <p:strVal val="visible"/>
                                      </p:to>
                                    </p:set>
                                    <p:animEffect transition="in" filter="dissolve">
                                      <p:cBhvr>
                                        <p:cTn id="88" dur="500"/>
                                        <p:tgtEl>
                                          <p:spTgt spid="29"/>
                                        </p:tgtEl>
                                      </p:cBhvr>
                                    </p:animEffect>
                                  </p:childTnLst>
                                </p:cTn>
                              </p:par>
                              <p:par>
                                <p:cTn id="89" presetID="9" presetClass="entr" presetSubtype="0" fill="hold" nodeType="withEffect">
                                  <p:stCondLst>
                                    <p:cond delay="0"/>
                                  </p:stCondLst>
                                  <p:childTnLst>
                                    <p:set>
                                      <p:cBhvr>
                                        <p:cTn id="90" dur="1" fill="hold">
                                          <p:stCondLst>
                                            <p:cond delay="0"/>
                                          </p:stCondLst>
                                        </p:cTn>
                                        <p:tgtEl>
                                          <p:spTgt spid="120"/>
                                        </p:tgtEl>
                                        <p:attrNameLst>
                                          <p:attrName>style.visibility</p:attrName>
                                        </p:attrNameLst>
                                      </p:cBhvr>
                                      <p:to>
                                        <p:strVal val="visible"/>
                                      </p:to>
                                    </p:set>
                                    <p:animEffect transition="in" filter="dissolve">
                                      <p:cBhvr>
                                        <p:cTn id="91" dur="500"/>
                                        <p:tgtEl>
                                          <p:spTgt spid="120"/>
                                        </p:tgtEl>
                                      </p:cBhvr>
                                    </p:animEffect>
                                  </p:childTnLst>
                                </p:cTn>
                              </p:par>
                              <p:par>
                                <p:cTn id="92" presetID="9" presetClass="entr" presetSubtype="0" fill="hold" nodeType="withEffect">
                                  <p:stCondLst>
                                    <p:cond delay="0"/>
                                  </p:stCondLst>
                                  <p:childTnLst>
                                    <p:set>
                                      <p:cBhvr>
                                        <p:cTn id="93" dur="1" fill="hold">
                                          <p:stCondLst>
                                            <p:cond delay="0"/>
                                          </p:stCondLst>
                                        </p:cTn>
                                        <p:tgtEl>
                                          <p:spTgt spid="129"/>
                                        </p:tgtEl>
                                        <p:attrNameLst>
                                          <p:attrName>style.visibility</p:attrName>
                                        </p:attrNameLst>
                                      </p:cBhvr>
                                      <p:to>
                                        <p:strVal val="visible"/>
                                      </p:to>
                                    </p:set>
                                    <p:animEffect transition="in" filter="dissolve">
                                      <p:cBhvr>
                                        <p:cTn id="94" dur="500"/>
                                        <p:tgtEl>
                                          <p:spTgt spid="129"/>
                                        </p:tgtEl>
                                      </p:cBhvr>
                                    </p:animEffect>
                                  </p:childTnLst>
                                </p:cTn>
                              </p:par>
                              <p:par>
                                <p:cTn id="95" presetID="9" presetClass="entr" presetSubtype="0" fill="hold" nodeType="withEffect">
                                  <p:stCondLst>
                                    <p:cond delay="0"/>
                                  </p:stCondLst>
                                  <p:childTnLst>
                                    <p:set>
                                      <p:cBhvr>
                                        <p:cTn id="96" dur="1" fill="hold">
                                          <p:stCondLst>
                                            <p:cond delay="0"/>
                                          </p:stCondLst>
                                        </p:cTn>
                                        <p:tgtEl>
                                          <p:spTgt spid="134"/>
                                        </p:tgtEl>
                                        <p:attrNameLst>
                                          <p:attrName>style.visibility</p:attrName>
                                        </p:attrNameLst>
                                      </p:cBhvr>
                                      <p:to>
                                        <p:strVal val="visible"/>
                                      </p:to>
                                    </p:set>
                                    <p:animEffect transition="in" filter="dissolve">
                                      <p:cBhvr>
                                        <p:cTn id="97" dur="500"/>
                                        <p:tgtEl>
                                          <p:spTgt spid="134"/>
                                        </p:tgtEl>
                                      </p:cBhvr>
                                    </p:animEffect>
                                  </p:childTnLst>
                                </p:cTn>
                              </p:par>
                              <p:par>
                                <p:cTn id="98" presetID="9" presetClass="entr" presetSubtype="0" fill="hold" nodeType="withEffect">
                                  <p:stCondLst>
                                    <p:cond delay="0"/>
                                  </p:stCondLst>
                                  <p:childTnLst>
                                    <p:set>
                                      <p:cBhvr>
                                        <p:cTn id="99" dur="1" fill="hold">
                                          <p:stCondLst>
                                            <p:cond delay="0"/>
                                          </p:stCondLst>
                                        </p:cTn>
                                        <p:tgtEl>
                                          <p:spTgt spid="135"/>
                                        </p:tgtEl>
                                        <p:attrNameLst>
                                          <p:attrName>style.visibility</p:attrName>
                                        </p:attrNameLst>
                                      </p:cBhvr>
                                      <p:to>
                                        <p:strVal val="visible"/>
                                      </p:to>
                                    </p:set>
                                    <p:animEffect transition="in" filter="dissolve">
                                      <p:cBhvr>
                                        <p:cTn id="100" dur="500"/>
                                        <p:tgtEl>
                                          <p:spTgt spid="135"/>
                                        </p:tgtEl>
                                      </p:cBhvr>
                                    </p:animEffect>
                                  </p:childTnLst>
                                </p:cTn>
                              </p:par>
                              <p:par>
                                <p:cTn id="101" presetID="9" presetClass="entr" presetSubtype="0" fill="hold" nodeType="withEffect">
                                  <p:stCondLst>
                                    <p:cond delay="0"/>
                                  </p:stCondLst>
                                  <p:childTnLst>
                                    <p:set>
                                      <p:cBhvr>
                                        <p:cTn id="102" dur="1" fill="hold">
                                          <p:stCondLst>
                                            <p:cond delay="0"/>
                                          </p:stCondLst>
                                        </p:cTn>
                                        <p:tgtEl>
                                          <p:spTgt spid="136"/>
                                        </p:tgtEl>
                                        <p:attrNameLst>
                                          <p:attrName>style.visibility</p:attrName>
                                        </p:attrNameLst>
                                      </p:cBhvr>
                                      <p:to>
                                        <p:strVal val="visible"/>
                                      </p:to>
                                    </p:set>
                                    <p:animEffect transition="in" filter="dissolve">
                                      <p:cBhvr>
                                        <p:cTn id="103" dur="500"/>
                                        <p:tgtEl>
                                          <p:spTgt spid="136"/>
                                        </p:tgtEl>
                                      </p:cBhvr>
                                    </p:animEffect>
                                  </p:childTnLst>
                                </p:cTn>
                              </p:par>
                              <p:par>
                                <p:cTn id="104" presetID="9" presetClass="entr" presetSubtype="0" fill="hold" nodeType="withEffect">
                                  <p:stCondLst>
                                    <p:cond delay="0"/>
                                  </p:stCondLst>
                                  <p:childTnLst>
                                    <p:set>
                                      <p:cBhvr>
                                        <p:cTn id="105" dur="1" fill="hold">
                                          <p:stCondLst>
                                            <p:cond delay="0"/>
                                          </p:stCondLst>
                                        </p:cTn>
                                        <p:tgtEl>
                                          <p:spTgt spid="133"/>
                                        </p:tgtEl>
                                        <p:attrNameLst>
                                          <p:attrName>style.visibility</p:attrName>
                                        </p:attrNameLst>
                                      </p:cBhvr>
                                      <p:to>
                                        <p:strVal val="visible"/>
                                      </p:to>
                                    </p:set>
                                    <p:animEffect transition="in" filter="dissolve">
                                      <p:cBhvr>
                                        <p:cTn id="106" dur="500"/>
                                        <p:tgtEl>
                                          <p:spTgt spid="133"/>
                                        </p:tgtEl>
                                      </p:cBhvr>
                                    </p:animEffect>
                                  </p:childTnLst>
                                </p:cTn>
                              </p:par>
                              <p:par>
                                <p:cTn id="107" presetID="9" presetClass="entr" presetSubtype="0" fill="hold" nodeType="withEffect">
                                  <p:stCondLst>
                                    <p:cond delay="0"/>
                                  </p:stCondLst>
                                  <p:childTnLst>
                                    <p:set>
                                      <p:cBhvr>
                                        <p:cTn id="108" dur="1" fill="hold">
                                          <p:stCondLst>
                                            <p:cond delay="0"/>
                                          </p:stCondLst>
                                        </p:cTn>
                                        <p:tgtEl>
                                          <p:spTgt spid="79"/>
                                        </p:tgtEl>
                                        <p:attrNameLst>
                                          <p:attrName>style.visibility</p:attrName>
                                        </p:attrNameLst>
                                      </p:cBhvr>
                                      <p:to>
                                        <p:strVal val="visible"/>
                                      </p:to>
                                    </p:set>
                                    <p:animEffect transition="in" filter="dissolve">
                                      <p:cBhvr>
                                        <p:cTn id="109" dur="500"/>
                                        <p:tgtEl>
                                          <p:spTgt spid="79"/>
                                        </p:tgtEl>
                                      </p:cBhvr>
                                    </p:animEffect>
                                  </p:childTnLst>
                                </p:cTn>
                              </p:par>
                              <p:par>
                                <p:cTn id="110" presetID="9" presetClass="entr" presetSubtype="0" fill="hold" nodeType="withEffect">
                                  <p:stCondLst>
                                    <p:cond delay="0"/>
                                  </p:stCondLst>
                                  <p:childTnLst>
                                    <p:set>
                                      <p:cBhvr>
                                        <p:cTn id="111" dur="1" fill="hold">
                                          <p:stCondLst>
                                            <p:cond delay="0"/>
                                          </p:stCondLst>
                                        </p:cTn>
                                        <p:tgtEl>
                                          <p:spTgt spid="139"/>
                                        </p:tgtEl>
                                        <p:attrNameLst>
                                          <p:attrName>style.visibility</p:attrName>
                                        </p:attrNameLst>
                                      </p:cBhvr>
                                      <p:to>
                                        <p:strVal val="visible"/>
                                      </p:to>
                                    </p:set>
                                    <p:animEffect transition="in" filter="dissolve">
                                      <p:cBhvr>
                                        <p:cTn id="112" dur="500"/>
                                        <p:tgtEl>
                                          <p:spTgt spid="139"/>
                                        </p:tgtEl>
                                      </p:cBhvr>
                                    </p:animEffect>
                                  </p:childTnLst>
                                </p:cTn>
                              </p:par>
                              <p:par>
                                <p:cTn id="113" presetID="9" presetClass="entr" presetSubtype="0" fill="hold" nodeType="withEffect">
                                  <p:stCondLst>
                                    <p:cond delay="0"/>
                                  </p:stCondLst>
                                  <p:childTnLst>
                                    <p:set>
                                      <p:cBhvr>
                                        <p:cTn id="114" dur="1" fill="hold">
                                          <p:stCondLst>
                                            <p:cond delay="0"/>
                                          </p:stCondLst>
                                        </p:cTn>
                                        <p:tgtEl>
                                          <p:spTgt spid="140"/>
                                        </p:tgtEl>
                                        <p:attrNameLst>
                                          <p:attrName>style.visibility</p:attrName>
                                        </p:attrNameLst>
                                      </p:cBhvr>
                                      <p:to>
                                        <p:strVal val="visible"/>
                                      </p:to>
                                    </p:set>
                                    <p:animEffect transition="in" filter="dissolve">
                                      <p:cBhvr>
                                        <p:cTn id="115" dur="500"/>
                                        <p:tgtEl>
                                          <p:spTgt spid="140"/>
                                        </p:tgtEl>
                                      </p:cBhvr>
                                    </p:animEffect>
                                  </p:childTnLst>
                                </p:cTn>
                              </p:par>
                              <p:par>
                                <p:cTn id="116" presetID="9" presetClass="entr" presetSubtype="0" fill="hold" nodeType="withEffect">
                                  <p:stCondLst>
                                    <p:cond delay="0"/>
                                  </p:stCondLst>
                                  <p:childTnLst>
                                    <p:set>
                                      <p:cBhvr>
                                        <p:cTn id="117" dur="1" fill="hold">
                                          <p:stCondLst>
                                            <p:cond delay="0"/>
                                          </p:stCondLst>
                                        </p:cTn>
                                        <p:tgtEl>
                                          <p:spTgt spid="141"/>
                                        </p:tgtEl>
                                        <p:attrNameLst>
                                          <p:attrName>style.visibility</p:attrName>
                                        </p:attrNameLst>
                                      </p:cBhvr>
                                      <p:to>
                                        <p:strVal val="visible"/>
                                      </p:to>
                                    </p:set>
                                    <p:animEffect transition="in" filter="dissolve">
                                      <p:cBhvr>
                                        <p:cTn id="118" dur="500"/>
                                        <p:tgtEl>
                                          <p:spTgt spid="141"/>
                                        </p:tgtEl>
                                      </p:cBhvr>
                                    </p:animEffect>
                                  </p:childTnLst>
                                </p:cTn>
                              </p:par>
                              <p:par>
                                <p:cTn id="119" presetID="9" presetClass="entr" presetSubtype="0" fill="hold" nodeType="withEffect">
                                  <p:stCondLst>
                                    <p:cond delay="0"/>
                                  </p:stCondLst>
                                  <p:childTnLst>
                                    <p:set>
                                      <p:cBhvr>
                                        <p:cTn id="120" dur="1" fill="hold">
                                          <p:stCondLst>
                                            <p:cond delay="0"/>
                                          </p:stCondLst>
                                        </p:cTn>
                                        <p:tgtEl>
                                          <p:spTgt spid="142"/>
                                        </p:tgtEl>
                                        <p:attrNameLst>
                                          <p:attrName>style.visibility</p:attrName>
                                        </p:attrNameLst>
                                      </p:cBhvr>
                                      <p:to>
                                        <p:strVal val="visible"/>
                                      </p:to>
                                    </p:set>
                                    <p:animEffect transition="in" filter="dissolve">
                                      <p:cBhvr>
                                        <p:cTn id="121" dur="500"/>
                                        <p:tgtEl>
                                          <p:spTgt spid="142"/>
                                        </p:tgtEl>
                                      </p:cBhvr>
                                    </p:animEffect>
                                  </p:childTnLst>
                                </p:cTn>
                              </p:par>
                              <p:par>
                                <p:cTn id="122" presetID="9" presetClass="entr" presetSubtype="0" fill="hold" nodeType="withEffect">
                                  <p:stCondLst>
                                    <p:cond delay="0"/>
                                  </p:stCondLst>
                                  <p:childTnLst>
                                    <p:set>
                                      <p:cBhvr>
                                        <p:cTn id="123" dur="1" fill="hold">
                                          <p:stCondLst>
                                            <p:cond delay="0"/>
                                          </p:stCondLst>
                                        </p:cTn>
                                        <p:tgtEl>
                                          <p:spTgt spid="143"/>
                                        </p:tgtEl>
                                        <p:attrNameLst>
                                          <p:attrName>style.visibility</p:attrName>
                                        </p:attrNameLst>
                                      </p:cBhvr>
                                      <p:to>
                                        <p:strVal val="visible"/>
                                      </p:to>
                                    </p:set>
                                    <p:animEffect transition="in" filter="dissolve">
                                      <p:cBhvr>
                                        <p:cTn id="124" dur="500"/>
                                        <p:tgtEl>
                                          <p:spTgt spid="143"/>
                                        </p:tgtEl>
                                      </p:cBhvr>
                                    </p:animEffect>
                                  </p:childTnLst>
                                </p:cTn>
                              </p:par>
                              <p:par>
                                <p:cTn id="125" presetID="9" presetClass="entr" presetSubtype="0" fill="hold" nodeType="withEffect">
                                  <p:stCondLst>
                                    <p:cond delay="0"/>
                                  </p:stCondLst>
                                  <p:childTnLst>
                                    <p:set>
                                      <p:cBhvr>
                                        <p:cTn id="126" dur="1" fill="hold">
                                          <p:stCondLst>
                                            <p:cond delay="0"/>
                                          </p:stCondLst>
                                        </p:cTn>
                                        <p:tgtEl>
                                          <p:spTgt spid="144"/>
                                        </p:tgtEl>
                                        <p:attrNameLst>
                                          <p:attrName>style.visibility</p:attrName>
                                        </p:attrNameLst>
                                      </p:cBhvr>
                                      <p:to>
                                        <p:strVal val="visible"/>
                                      </p:to>
                                    </p:set>
                                    <p:animEffect transition="in" filter="dissolve">
                                      <p:cBhvr>
                                        <p:cTn id="127" dur="500"/>
                                        <p:tgtEl>
                                          <p:spTgt spid="144"/>
                                        </p:tgtEl>
                                      </p:cBhvr>
                                    </p:animEffect>
                                  </p:childTnLst>
                                </p:cTn>
                              </p:par>
                              <p:par>
                                <p:cTn id="128" presetID="9" presetClass="entr" presetSubtype="0" fill="hold" nodeType="withEffect">
                                  <p:stCondLst>
                                    <p:cond delay="0"/>
                                  </p:stCondLst>
                                  <p:childTnLst>
                                    <p:set>
                                      <p:cBhvr>
                                        <p:cTn id="129" dur="1" fill="hold">
                                          <p:stCondLst>
                                            <p:cond delay="0"/>
                                          </p:stCondLst>
                                        </p:cTn>
                                        <p:tgtEl>
                                          <p:spTgt spid="146"/>
                                        </p:tgtEl>
                                        <p:attrNameLst>
                                          <p:attrName>style.visibility</p:attrName>
                                        </p:attrNameLst>
                                      </p:cBhvr>
                                      <p:to>
                                        <p:strVal val="visible"/>
                                      </p:to>
                                    </p:set>
                                    <p:animEffect transition="in" filter="dissolve">
                                      <p:cBhvr>
                                        <p:cTn id="130" dur="500"/>
                                        <p:tgtEl>
                                          <p:spTgt spid="146"/>
                                        </p:tgtEl>
                                      </p:cBhvr>
                                    </p:animEffect>
                                  </p:childTnLst>
                                </p:cTn>
                              </p:par>
                              <p:par>
                                <p:cTn id="131" presetID="9" presetClass="entr" presetSubtype="0" fill="hold" nodeType="withEffect">
                                  <p:stCondLst>
                                    <p:cond delay="0"/>
                                  </p:stCondLst>
                                  <p:childTnLst>
                                    <p:set>
                                      <p:cBhvr>
                                        <p:cTn id="132" dur="1" fill="hold">
                                          <p:stCondLst>
                                            <p:cond delay="0"/>
                                          </p:stCondLst>
                                        </p:cTn>
                                        <p:tgtEl>
                                          <p:spTgt spid="151"/>
                                        </p:tgtEl>
                                        <p:attrNameLst>
                                          <p:attrName>style.visibility</p:attrName>
                                        </p:attrNameLst>
                                      </p:cBhvr>
                                      <p:to>
                                        <p:strVal val="visible"/>
                                      </p:to>
                                    </p:set>
                                    <p:animEffect transition="in" filter="dissolve">
                                      <p:cBhvr>
                                        <p:cTn id="133" dur="500"/>
                                        <p:tgtEl>
                                          <p:spTgt spid="151"/>
                                        </p:tgtEl>
                                      </p:cBhvr>
                                    </p:animEffect>
                                  </p:childTnLst>
                                </p:cTn>
                              </p:par>
                              <p:par>
                                <p:cTn id="134" presetID="9" presetClass="entr" presetSubtype="0" fill="hold" nodeType="withEffect">
                                  <p:stCondLst>
                                    <p:cond delay="0"/>
                                  </p:stCondLst>
                                  <p:childTnLst>
                                    <p:set>
                                      <p:cBhvr>
                                        <p:cTn id="135" dur="1" fill="hold">
                                          <p:stCondLst>
                                            <p:cond delay="0"/>
                                          </p:stCondLst>
                                        </p:cTn>
                                        <p:tgtEl>
                                          <p:spTgt spid="152"/>
                                        </p:tgtEl>
                                        <p:attrNameLst>
                                          <p:attrName>style.visibility</p:attrName>
                                        </p:attrNameLst>
                                      </p:cBhvr>
                                      <p:to>
                                        <p:strVal val="visible"/>
                                      </p:to>
                                    </p:set>
                                    <p:animEffect transition="in" filter="dissolve">
                                      <p:cBhvr>
                                        <p:cTn id="136" dur="500"/>
                                        <p:tgtEl>
                                          <p:spTgt spid="152"/>
                                        </p:tgtEl>
                                      </p:cBhvr>
                                    </p:animEffect>
                                  </p:childTnLst>
                                </p:cTn>
                              </p:par>
                              <p:par>
                                <p:cTn id="137" presetID="9" presetClass="entr" presetSubtype="0" fill="hold" nodeType="withEffect">
                                  <p:stCondLst>
                                    <p:cond delay="0"/>
                                  </p:stCondLst>
                                  <p:childTnLst>
                                    <p:set>
                                      <p:cBhvr>
                                        <p:cTn id="138" dur="1" fill="hold">
                                          <p:stCondLst>
                                            <p:cond delay="0"/>
                                          </p:stCondLst>
                                        </p:cTn>
                                        <p:tgtEl>
                                          <p:spTgt spid="156"/>
                                        </p:tgtEl>
                                        <p:attrNameLst>
                                          <p:attrName>style.visibility</p:attrName>
                                        </p:attrNameLst>
                                      </p:cBhvr>
                                      <p:to>
                                        <p:strVal val="visible"/>
                                      </p:to>
                                    </p:set>
                                    <p:animEffect transition="in" filter="dissolve">
                                      <p:cBhvr>
                                        <p:cTn id="139" dur="500"/>
                                        <p:tgtEl>
                                          <p:spTgt spid="156"/>
                                        </p:tgtEl>
                                      </p:cBhvr>
                                    </p:animEffect>
                                  </p:childTnLst>
                                </p:cTn>
                              </p:par>
                              <p:par>
                                <p:cTn id="140" presetID="9" presetClass="entr" presetSubtype="0" fill="hold" nodeType="withEffect">
                                  <p:stCondLst>
                                    <p:cond delay="0"/>
                                  </p:stCondLst>
                                  <p:childTnLst>
                                    <p:set>
                                      <p:cBhvr>
                                        <p:cTn id="141" dur="1" fill="hold">
                                          <p:stCondLst>
                                            <p:cond delay="0"/>
                                          </p:stCondLst>
                                        </p:cTn>
                                        <p:tgtEl>
                                          <p:spTgt spid="157"/>
                                        </p:tgtEl>
                                        <p:attrNameLst>
                                          <p:attrName>style.visibility</p:attrName>
                                        </p:attrNameLst>
                                      </p:cBhvr>
                                      <p:to>
                                        <p:strVal val="visible"/>
                                      </p:to>
                                    </p:set>
                                    <p:animEffect transition="in" filter="dissolve">
                                      <p:cBhvr>
                                        <p:cTn id="142" dur="500"/>
                                        <p:tgtEl>
                                          <p:spTgt spid="157"/>
                                        </p:tgtEl>
                                      </p:cBhvr>
                                    </p:animEffect>
                                  </p:childTnLst>
                                </p:cTn>
                              </p:par>
                              <p:par>
                                <p:cTn id="143" presetID="9" presetClass="entr" presetSubtype="0" fill="hold" nodeType="withEffect">
                                  <p:stCondLst>
                                    <p:cond delay="0"/>
                                  </p:stCondLst>
                                  <p:childTnLst>
                                    <p:set>
                                      <p:cBhvr>
                                        <p:cTn id="144" dur="1" fill="hold">
                                          <p:stCondLst>
                                            <p:cond delay="0"/>
                                          </p:stCondLst>
                                        </p:cTn>
                                        <p:tgtEl>
                                          <p:spTgt spid="158"/>
                                        </p:tgtEl>
                                        <p:attrNameLst>
                                          <p:attrName>style.visibility</p:attrName>
                                        </p:attrNameLst>
                                      </p:cBhvr>
                                      <p:to>
                                        <p:strVal val="visible"/>
                                      </p:to>
                                    </p:set>
                                    <p:animEffect transition="in" filter="dissolve">
                                      <p:cBhvr>
                                        <p:cTn id="145" dur="500"/>
                                        <p:tgtEl>
                                          <p:spTgt spid="158"/>
                                        </p:tgtEl>
                                      </p:cBhvr>
                                    </p:animEffect>
                                  </p:childTnLst>
                                </p:cTn>
                              </p:par>
                              <p:par>
                                <p:cTn id="146" presetID="9" presetClass="entr" presetSubtype="0" fill="hold" nodeType="withEffect">
                                  <p:stCondLst>
                                    <p:cond delay="0"/>
                                  </p:stCondLst>
                                  <p:childTnLst>
                                    <p:set>
                                      <p:cBhvr>
                                        <p:cTn id="147" dur="1" fill="hold">
                                          <p:stCondLst>
                                            <p:cond delay="0"/>
                                          </p:stCondLst>
                                        </p:cTn>
                                        <p:tgtEl>
                                          <p:spTgt spid="159"/>
                                        </p:tgtEl>
                                        <p:attrNameLst>
                                          <p:attrName>style.visibility</p:attrName>
                                        </p:attrNameLst>
                                      </p:cBhvr>
                                      <p:to>
                                        <p:strVal val="visible"/>
                                      </p:to>
                                    </p:set>
                                    <p:animEffect transition="in" filter="dissolve">
                                      <p:cBhvr>
                                        <p:cTn id="148" dur="500"/>
                                        <p:tgtEl>
                                          <p:spTgt spid="159"/>
                                        </p:tgtEl>
                                      </p:cBhvr>
                                    </p:animEffect>
                                  </p:childTnLst>
                                </p:cTn>
                              </p:par>
                              <p:par>
                                <p:cTn id="149" presetID="9" presetClass="entr" presetSubtype="0" fill="hold" nodeType="withEffect">
                                  <p:stCondLst>
                                    <p:cond delay="0"/>
                                  </p:stCondLst>
                                  <p:childTnLst>
                                    <p:set>
                                      <p:cBhvr>
                                        <p:cTn id="150" dur="1" fill="hold">
                                          <p:stCondLst>
                                            <p:cond delay="0"/>
                                          </p:stCondLst>
                                        </p:cTn>
                                        <p:tgtEl>
                                          <p:spTgt spid="161"/>
                                        </p:tgtEl>
                                        <p:attrNameLst>
                                          <p:attrName>style.visibility</p:attrName>
                                        </p:attrNameLst>
                                      </p:cBhvr>
                                      <p:to>
                                        <p:strVal val="visible"/>
                                      </p:to>
                                    </p:set>
                                    <p:animEffect transition="in" filter="dissolve">
                                      <p:cBhvr>
                                        <p:cTn id="151" dur="500"/>
                                        <p:tgtEl>
                                          <p:spTgt spid="161"/>
                                        </p:tgtEl>
                                      </p:cBhvr>
                                    </p:animEffect>
                                  </p:childTnLst>
                                </p:cTn>
                              </p:par>
                            </p:childTnLst>
                          </p:cTn>
                        </p:par>
                      </p:childTnLst>
                    </p:cTn>
                  </p:par>
                  <p:par>
                    <p:cTn id="152" fill="hold">
                      <p:stCondLst>
                        <p:cond delay="indefinite"/>
                      </p:stCondLst>
                      <p:childTnLst>
                        <p:par>
                          <p:cTn id="153" fill="hold">
                            <p:stCondLst>
                              <p:cond delay="0"/>
                            </p:stCondLst>
                            <p:childTnLst>
                              <p:par>
                                <p:cTn id="154" presetID="1" presetClass="entr" presetSubtype="0" fill="hold" grpId="0" nodeType="clickEffect">
                                  <p:stCondLst>
                                    <p:cond delay="0"/>
                                  </p:stCondLst>
                                  <p:childTnLst>
                                    <p:set>
                                      <p:cBhvr>
                                        <p:cTn id="155" dur="1" fill="hold">
                                          <p:stCondLst>
                                            <p:cond delay="0"/>
                                          </p:stCondLst>
                                        </p:cTn>
                                        <p:tgtEl>
                                          <p:spTgt spid="162"/>
                                        </p:tgtEl>
                                        <p:attrNameLst>
                                          <p:attrName>style.visibility</p:attrName>
                                        </p:attrNameLst>
                                      </p:cBhvr>
                                      <p:to>
                                        <p:strVal val="visible"/>
                                      </p:to>
                                    </p:set>
                                  </p:childTnLst>
                                </p:cTn>
                              </p:par>
                              <p:par>
                                <p:cTn id="156" presetID="9" presetClass="entr" presetSubtype="0" fill="hold" nodeType="withEffect">
                                  <p:stCondLst>
                                    <p:cond delay="0"/>
                                  </p:stCondLst>
                                  <p:childTnLst>
                                    <p:set>
                                      <p:cBhvr>
                                        <p:cTn id="157" dur="1" fill="hold">
                                          <p:stCondLst>
                                            <p:cond delay="0"/>
                                          </p:stCondLst>
                                        </p:cTn>
                                        <p:tgtEl>
                                          <p:spTgt spid="163"/>
                                        </p:tgtEl>
                                        <p:attrNameLst>
                                          <p:attrName>style.visibility</p:attrName>
                                        </p:attrNameLst>
                                      </p:cBhvr>
                                      <p:to>
                                        <p:strVal val="visible"/>
                                      </p:to>
                                    </p:set>
                                    <p:animEffect transition="in" filter="dissolve">
                                      <p:cBhvr>
                                        <p:cTn id="158" dur="500"/>
                                        <p:tgtEl>
                                          <p:spTgt spid="163"/>
                                        </p:tgtEl>
                                      </p:cBhvr>
                                    </p:animEffect>
                                  </p:childTnLst>
                                </p:cTn>
                              </p:par>
                              <p:par>
                                <p:cTn id="159" presetID="9" presetClass="entr" presetSubtype="0" fill="hold" nodeType="withEffect">
                                  <p:stCondLst>
                                    <p:cond delay="0"/>
                                  </p:stCondLst>
                                  <p:childTnLst>
                                    <p:set>
                                      <p:cBhvr>
                                        <p:cTn id="160" dur="1" fill="hold">
                                          <p:stCondLst>
                                            <p:cond delay="0"/>
                                          </p:stCondLst>
                                        </p:cTn>
                                        <p:tgtEl>
                                          <p:spTgt spid="166"/>
                                        </p:tgtEl>
                                        <p:attrNameLst>
                                          <p:attrName>style.visibility</p:attrName>
                                        </p:attrNameLst>
                                      </p:cBhvr>
                                      <p:to>
                                        <p:strVal val="visible"/>
                                      </p:to>
                                    </p:set>
                                    <p:animEffect transition="in" filter="dissolve">
                                      <p:cBhvr>
                                        <p:cTn id="161" dur="500"/>
                                        <p:tgtEl>
                                          <p:spTgt spid="166"/>
                                        </p:tgtEl>
                                      </p:cBhvr>
                                    </p:animEffect>
                                  </p:childTnLst>
                                </p:cTn>
                              </p:par>
                              <p:par>
                                <p:cTn id="162" presetID="9" presetClass="entr" presetSubtype="0" fill="hold" nodeType="withEffect">
                                  <p:stCondLst>
                                    <p:cond delay="0"/>
                                  </p:stCondLst>
                                  <p:childTnLst>
                                    <p:set>
                                      <p:cBhvr>
                                        <p:cTn id="163" dur="1" fill="hold">
                                          <p:stCondLst>
                                            <p:cond delay="0"/>
                                          </p:stCondLst>
                                        </p:cTn>
                                        <p:tgtEl>
                                          <p:spTgt spid="167"/>
                                        </p:tgtEl>
                                        <p:attrNameLst>
                                          <p:attrName>style.visibility</p:attrName>
                                        </p:attrNameLst>
                                      </p:cBhvr>
                                      <p:to>
                                        <p:strVal val="visible"/>
                                      </p:to>
                                    </p:set>
                                    <p:animEffect transition="in" filter="dissolve">
                                      <p:cBhvr>
                                        <p:cTn id="164" dur="500"/>
                                        <p:tgtEl>
                                          <p:spTgt spid="167"/>
                                        </p:tgtEl>
                                      </p:cBhvr>
                                    </p:animEffect>
                                  </p:childTnLst>
                                </p:cTn>
                              </p:par>
                              <p:par>
                                <p:cTn id="165" presetID="9" presetClass="entr" presetSubtype="0" fill="hold" nodeType="withEffect">
                                  <p:stCondLst>
                                    <p:cond delay="0"/>
                                  </p:stCondLst>
                                  <p:childTnLst>
                                    <p:set>
                                      <p:cBhvr>
                                        <p:cTn id="166" dur="1" fill="hold">
                                          <p:stCondLst>
                                            <p:cond delay="0"/>
                                          </p:stCondLst>
                                        </p:cTn>
                                        <p:tgtEl>
                                          <p:spTgt spid="168"/>
                                        </p:tgtEl>
                                        <p:attrNameLst>
                                          <p:attrName>style.visibility</p:attrName>
                                        </p:attrNameLst>
                                      </p:cBhvr>
                                      <p:to>
                                        <p:strVal val="visible"/>
                                      </p:to>
                                    </p:set>
                                    <p:animEffect transition="in" filter="dissolve">
                                      <p:cBhvr>
                                        <p:cTn id="167" dur="500"/>
                                        <p:tgtEl>
                                          <p:spTgt spid="168"/>
                                        </p:tgtEl>
                                      </p:cBhvr>
                                    </p:animEffect>
                                  </p:childTnLst>
                                </p:cTn>
                              </p:par>
                              <p:par>
                                <p:cTn id="168" presetID="9" presetClass="entr" presetSubtype="0" fill="hold" nodeType="withEffect">
                                  <p:stCondLst>
                                    <p:cond delay="0"/>
                                  </p:stCondLst>
                                  <p:childTnLst>
                                    <p:set>
                                      <p:cBhvr>
                                        <p:cTn id="169" dur="1" fill="hold">
                                          <p:stCondLst>
                                            <p:cond delay="0"/>
                                          </p:stCondLst>
                                        </p:cTn>
                                        <p:tgtEl>
                                          <p:spTgt spid="186"/>
                                        </p:tgtEl>
                                        <p:attrNameLst>
                                          <p:attrName>style.visibility</p:attrName>
                                        </p:attrNameLst>
                                      </p:cBhvr>
                                      <p:to>
                                        <p:strVal val="visible"/>
                                      </p:to>
                                    </p:set>
                                    <p:animEffect transition="in" filter="dissolve">
                                      <p:cBhvr>
                                        <p:cTn id="170" dur="500"/>
                                        <p:tgtEl>
                                          <p:spTgt spid="186"/>
                                        </p:tgtEl>
                                      </p:cBhvr>
                                    </p:animEffect>
                                  </p:childTnLst>
                                </p:cTn>
                              </p:par>
                              <p:par>
                                <p:cTn id="171" presetID="9" presetClass="entr" presetSubtype="0" fill="hold" nodeType="withEffect">
                                  <p:stCondLst>
                                    <p:cond delay="0"/>
                                  </p:stCondLst>
                                  <p:childTnLst>
                                    <p:set>
                                      <p:cBhvr>
                                        <p:cTn id="172" dur="1" fill="hold">
                                          <p:stCondLst>
                                            <p:cond delay="0"/>
                                          </p:stCondLst>
                                        </p:cTn>
                                        <p:tgtEl>
                                          <p:spTgt spid="190"/>
                                        </p:tgtEl>
                                        <p:attrNameLst>
                                          <p:attrName>style.visibility</p:attrName>
                                        </p:attrNameLst>
                                      </p:cBhvr>
                                      <p:to>
                                        <p:strVal val="visible"/>
                                      </p:to>
                                    </p:set>
                                    <p:animEffect transition="in" filter="dissolve">
                                      <p:cBhvr>
                                        <p:cTn id="173"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96852" y="5978223"/>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7614" y="6175054"/>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47664" y="6351633"/>
            <a:ext cx="3168352" cy="338554"/>
          </a:xfrm>
          <a:prstGeom prst="rect">
            <a:avLst/>
          </a:prstGeom>
          <a:noFill/>
        </p:spPr>
        <p:txBody>
          <a:bodyPr wrap="square" rtlCol="0">
            <a:spAutoFit/>
          </a:bodyPr>
          <a:lstStyle/>
          <a:p>
            <a:r>
              <a:rPr lang="pl-PL" sz="1600" b="1" dirty="0" smtClean="0"/>
              <a:t>www6.inra.fr/cost-positive</a:t>
            </a:r>
            <a:endParaRPr lang="pl-PL" sz="1600" b="1" dirty="0"/>
          </a:p>
        </p:txBody>
      </p:sp>
      <p:graphicFrame>
        <p:nvGraphicFramePr>
          <p:cNvPr id="5" name="Diagram 4"/>
          <p:cNvGraphicFramePr/>
          <p:nvPr>
            <p:extLst>
              <p:ext uri="{D42A27DB-BD31-4B8C-83A1-F6EECF244321}">
                <p14:modId xmlns:p14="http://schemas.microsoft.com/office/powerpoint/2010/main" val="376700427"/>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6" name="Picture 2"/>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179512" y="5247762"/>
            <a:ext cx="1288463" cy="141465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1027" name="Picture 3"/>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58775"/>
          <a:stretch/>
        </p:blipFill>
        <p:spPr bwMode="auto">
          <a:xfrm>
            <a:off x="1301752" y="4794996"/>
            <a:ext cx="864095" cy="905532"/>
          </a:xfrm>
          <a:prstGeom prst="ellipse">
            <a:avLst/>
          </a:prstGeom>
          <a:ln/>
        </p:spPr>
        <p:style>
          <a:lnRef idx="1">
            <a:schemeClr val="accent1"/>
          </a:lnRef>
          <a:fillRef idx="3">
            <a:schemeClr val="accent1"/>
          </a:fillRef>
          <a:effectRef idx="2">
            <a:schemeClr val="accent1"/>
          </a:effectRef>
          <a:fontRef idx="minor">
            <a:schemeClr val="lt1"/>
          </a:fontRef>
        </p:style>
      </p:pic>
      <p:pic>
        <p:nvPicPr>
          <p:cNvPr id="2" name="Picture 4"/>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4715" y="31372"/>
            <a:ext cx="2041523" cy="1813451"/>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75866" y="3140968"/>
            <a:ext cx="1767531" cy="1741976"/>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10" name="Rectangle 9"/>
          <p:cNvSpPr/>
          <p:nvPr/>
        </p:nvSpPr>
        <p:spPr>
          <a:xfrm>
            <a:off x="3330111" y="690661"/>
            <a:ext cx="5616624" cy="2308324"/>
          </a:xfrm>
          <a:prstGeom prst="rect">
            <a:avLst/>
          </a:prstGeom>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lang="pl-PL" dirty="0" smtClean="0"/>
              <a:t>SCIENCE</a:t>
            </a:r>
            <a:endParaRPr lang="en-US" dirty="0"/>
          </a:p>
          <a:p>
            <a:pPr marL="285750" indent="-285750">
              <a:buFont typeface="Arial" panose="020B0604020202020204" pitchFamily="34" charset="0"/>
              <a:buChar char="•"/>
            </a:pPr>
            <a:r>
              <a:rPr lang="en-US" sz="1400" dirty="0"/>
              <a:t>Strengthen and structure a large European community to ensure future innovative research on plant </a:t>
            </a:r>
            <a:r>
              <a:rPr lang="en-US" sz="1400" dirty="0" err="1"/>
              <a:t>bioactives</a:t>
            </a:r>
            <a:r>
              <a:rPr lang="en-US" sz="1400" dirty="0"/>
              <a:t> and </a:t>
            </a:r>
            <a:r>
              <a:rPr lang="en-US" sz="1400" dirty="0" err="1"/>
              <a:t>cardiometabolic</a:t>
            </a:r>
            <a:r>
              <a:rPr lang="en-US" sz="1400" dirty="0"/>
              <a:t> health</a:t>
            </a:r>
          </a:p>
          <a:p>
            <a:pPr marL="285750" indent="-285750">
              <a:buFont typeface="Arial" panose="020B0604020202020204" pitchFamily="34" charset="0"/>
              <a:buChar char="•"/>
            </a:pPr>
            <a:r>
              <a:rPr lang="en-US" sz="1400" dirty="0"/>
              <a:t>Improve evaluation of the health benefits of plant food </a:t>
            </a:r>
            <a:r>
              <a:rPr lang="en-US" sz="1400" dirty="0" err="1"/>
              <a:t>bioactives</a:t>
            </a:r>
            <a:r>
              <a:rPr lang="en-US" sz="1400" dirty="0"/>
              <a:t> taking into account different subgroups of responders</a:t>
            </a:r>
          </a:p>
          <a:p>
            <a:pPr marL="285750" indent="-285750">
              <a:buFont typeface="Arial" panose="020B0604020202020204" pitchFamily="34" charset="0"/>
              <a:buChar char="•"/>
            </a:pPr>
            <a:r>
              <a:rPr lang="en-US" sz="1400" dirty="0"/>
              <a:t>Train Early Stage Researchers (ESRs) in the field and develop their capacity building through exposure to multi-disciplinary and multi-sectorial questions</a:t>
            </a:r>
          </a:p>
        </p:txBody>
      </p:sp>
      <p:sp>
        <p:nvSpPr>
          <p:cNvPr id="11" name="Rectangle 10"/>
          <p:cNvSpPr/>
          <p:nvPr/>
        </p:nvSpPr>
        <p:spPr>
          <a:xfrm>
            <a:off x="3330111" y="3140968"/>
            <a:ext cx="5616623" cy="1015663"/>
          </a:xfrm>
          <a:prstGeom prst="rect">
            <a:avLst/>
          </a:prstGeom>
        </p:spPr>
        <p:style>
          <a:lnRef idx="1">
            <a:schemeClr val="accent6"/>
          </a:lnRef>
          <a:fillRef idx="3">
            <a:schemeClr val="accent6"/>
          </a:fillRef>
          <a:effectRef idx="2">
            <a:schemeClr val="accent6"/>
          </a:effectRef>
          <a:fontRef idx="minor">
            <a:schemeClr val="lt1"/>
          </a:fontRef>
        </p:style>
        <p:txBody>
          <a:bodyPr wrap="square">
            <a:spAutoFit/>
          </a:bodyPr>
          <a:lstStyle/>
          <a:p>
            <a:pPr algn="ctr"/>
            <a:r>
              <a:rPr lang="en-US" dirty="0" smtClean="0"/>
              <a:t>INDUSTRY </a:t>
            </a:r>
            <a:endParaRPr lang="pl-PL" dirty="0" smtClean="0"/>
          </a:p>
          <a:p>
            <a:pPr marL="285750" indent="-285750">
              <a:buFont typeface="Arial" panose="020B0604020202020204" pitchFamily="34" charset="0"/>
              <a:buChar char="•"/>
            </a:pPr>
            <a:r>
              <a:rPr lang="en-US" sz="1400" dirty="0" smtClean="0"/>
              <a:t>Provide </a:t>
            </a:r>
            <a:r>
              <a:rPr lang="en-US" sz="1400" dirty="0"/>
              <a:t>scientific basis for future innovative spin-off projects</a:t>
            </a:r>
          </a:p>
          <a:p>
            <a:pPr marL="285750" indent="-285750">
              <a:buFont typeface="Arial" panose="020B0604020202020204" pitchFamily="34" charset="0"/>
              <a:buChar char="•"/>
            </a:pPr>
            <a:r>
              <a:rPr lang="en-US" sz="1400" dirty="0"/>
              <a:t>Support development of new functional/customized foods</a:t>
            </a:r>
          </a:p>
          <a:p>
            <a:pPr marL="285750" indent="-285750">
              <a:buFont typeface="Arial" panose="020B0604020202020204" pitchFamily="34" charset="0"/>
              <a:buChar char="•"/>
            </a:pPr>
            <a:r>
              <a:rPr lang="en-US" sz="1400" dirty="0"/>
              <a:t>Increase European Agro-food industry competitiveness</a:t>
            </a:r>
          </a:p>
        </p:txBody>
      </p:sp>
      <p:sp>
        <p:nvSpPr>
          <p:cNvPr id="12" name="Rectangle 11"/>
          <p:cNvSpPr/>
          <p:nvPr/>
        </p:nvSpPr>
        <p:spPr>
          <a:xfrm>
            <a:off x="3347864" y="4293096"/>
            <a:ext cx="5577150" cy="1661993"/>
          </a:xfrm>
          <a:prstGeom prst="rect">
            <a:avLst/>
          </a:prstGeom>
        </p:spPr>
        <p:style>
          <a:lnRef idx="1">
            <a:schemeClr val="accent2"/>
          </a:lnRef>
          <a:fillRef idx="3">
            <a:schemeClr val="accent2"/>
          </a:fillRef>
          <a:effectRef idx="2">
            <a:schemeClr val="accent2"/>
          </a:effectRef>
          <a:fontRef idx="minor">
            <a:schemeClr val="lt1"/>
          </a:fontRef>
        </p:style>
        <p:txBody>
          <a:bodyPr wrap="square">
            <a:spAutoFit/>
          </a:bodyPr>
          <a:lstStyle/>
          <a:p>
            <a:pPr algn="ctr"/>
            <a:r>
              <a:rPr lang="en-US" dirty="0" smtClean="0"/>
              <a:t>PUBLIC HEALTH </a:t>
            </a:r>
          </a:p>
          <a:p>
            <a:pPr marL="285750" indent="-285750">
              <a:buFont typeface="Arial" panose="020B0604020202020204" pitchFamily="34" charset="0"/>
              <a:buChar char="•"/>
            </a:pPr>
            <a:r>
              <a:rPr lang="en-US" sz="1400" dirty="0" smtClean="0"/>
              <a:t>Provide </a:t>
            </a:r>
            <a:r>
              <a:rPr lang="en-US" sz="1400" dirty="0"/>
              <a:t>scientific basis to refine dietary </a:t>
            </a:r>
            <a:r>
              <a:rPr lang="en-US" sz="1400" dirty="0" err="1"/>
              <a:t>recommandations</a:t>
            </a:r>
            <a:r>
              <a:rPr lang="en-US" sz="1400" dirty="0"/>
              <a:t> to optimized the health effects of plant foods for all population subgroups</a:t>
            </a:r>
          </a:p>
          <a:p>
            <a:pPr marL="285750" indent="-285750">
              <a:buFont typeface="Arial" panose="020B0604020202020204" pitchFamily="34" charset="0"/>
              <a:buChar char="•"/>
            </a:pPr>
            <a:r>
              <a:rPr lang="en-US" sz="1400" dirty="0"/>
              <a:t>Help public authorities in refining global strategies regarding nutrition to improve lifelong health and well-being of the European population</a:t>
            </a:r>
          </a:p>
        </p:txBody>
      </p:sp>
      <p:sp>
        <p:nvSpPr>
          <p:cNvPr id="14" name="TextBox 13"/>
          <p:cNvSpPr txBox="1"/>
          <p:nvPr/>
        </p:nvSpPr>
        <p:spPr>
          <a:xfrm>
            <a:off x="3330111" y="164216"/>
            <a:ext cx="5595917" cy="369332"/>
          </a:xfrm>
          <a:prstGeom prst="rect">
            <a:avLst/>
          </a:prstGeom>
        </p:spPr>
        <p:style>
          <a:lnRef idx="1">
            <a:schemeClr val="dk1"/>
          </a:lnRef>
          <a:fillRef idx="2">
            <a:schemeClr val="dk1"/>
          </a:fillRef>
          <a:effectRef idx="1">
            <a:schemeClr val="dk1"/>
          </a:effectRef>
          <a:fontRef idx="minor">
            <a:schemeClr val="dk1"/>
          </a:fontRef>
        </p:style>
        <p:txBody>
          <a:bodyPr wrap="square" rtlCol="0">
            <a:spAutoFit/>
          </a:bodyPr>
          <a:lstStyle/>
          <a:p>
            <a:pPr algn="ctr"/>
            <a:r>
              <a:rPr lang="pl-PL" dirty="0" smtClean="0"/>
              <a:t>EXPECTED IMPACTS</a:t>
            </a:r>
            <a:endParaRPr lang="pl-PL" dirty="0"/>
          </a:p>
        </p:txBody>
      </p:sp>
      <p:pic>
        <p:nvPicPr>
          <p:cNvPr id="19"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59632" y="1628801"/>
            <a:ext cx="1872208" cy="172819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spTree>
    <p:extLst>
      <p:ext uri="{BB962C8B-B14F-4D97-AF65-F5344CB8AC3E}">
        <p14:creationId xmlns:p14="http://schemas.microsoft.com/office/powerpoint/2010/main" val="33725725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7990" y="6102418"/>
            <a:ext cx="968638" cy="75132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Desktop\loga\logo_cost.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25912" y="6274289"/>
            <a:ext cx="2398085" cy="499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802916" y="6340064"/>
            <a:ext cx="3168352" cy="338554"/>
          </a:xfrm>
          <a:prstGeom prst="rect">
            <a:avLst/>
          </a:prstGeom>
          <a:noFill/>
        </p:spPr>
        <p:txBody>
          <a:bodyPr wrap="square" rtlCol="0">
            <a:spAutoFit/>
          </a:bodyPr>
          <a:lstStyle/>
          <a:p>
            <a:r>
              <a:rPr lang="pl-PL" sz="1600" b="1" dirty="0" smtClean="0"/>
              <a:t>www6.inra.fr/cost-positive</a:t>
            </a:r>
            <a:endParaRPr lang="pl-PL" sz="1600" b="1" dirty="0"/>
          </a:p>
        </p:txBody>
      </p:sp>
      <p:graphicFrame>
        <p:nvGraphicFramePr>
          <p:cNvPr id="5" name="Diagram 4"/>
          <p:cNvGraphicFramePr/>
          <p:nvPr>
            <p:extLst>
              <p:ext uri="{D42A27DB-BD31-4B8C-83A1-F6EECF244321}">
                <p14:modId xmlns:p14="http://schemas.microsoft.com/office/powerpoint/2010/main" val="3507192016"/>
              </p:ext>
            </p:extLst>
          </p:nvPr>
        </p:nvGraphicFramePr>
        <p:xfrm>
          <a:off x="1285054" y="4869159"/>
          <a:ext cx="1054697" cy="84204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6" name="Oval 5"/>
          <p:cNvSpPr/>
          <p:nvPr/>
        </p:nvSpPr>
        <p:spPr>
          <a:xfrm>
            <a:off x="1403648" y="1628801"/>
            <a:ext cx="1728192" cy="172819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sp>
        <p:nvSpPr>
          <p:cNvPr id="7" name="Oval 6"/>
          <p:cNvSpPr/>
          <p:nvPr/>
        </p:nvSpPr>
        <p:spPr>
          <a:xfrm>
            <a:off x="35496" y="31372"/>
            <a:ext cx="1944216" cy="181345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1027" name="Picture 3"/>
          <p:cNvPicPr>
            <a:picLocks noChangeAspect="1" noChangeArrowheads="1"/>
          </p:cNvPicPr>
          <p:nvPr/>
        </p:nvPicPr>
        <p:blipFill rotWithShape="1">
          <a:blip r:embed="rId10">
            <a:extLst>
              <a:ext uri="{28A0092B-C50C-407E-A947-70E740481C1C}">
                <a14:useLocalDpi xmlns:a14="http://schemas.microsoft.com/office/drawing/2010/main" val="0"/>
              </a:ext>
            </a:extLst>
          </a:blip>
          <a:srcRect l="58775"/>
          <a:stretch/>
        </p:blipFill>
        <p:spPr bwMode="auto">
          <a:xfrm>
            <a:off x="1297580" y="4765977"/>
            <a:ext cx="878614" cy="840024"/>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sp>
        <p:nvSpPr>
          <p:cNvPr id="8" name="Rectangle 7"/>
          <p:cNvSpPr/>
          <p:nvPr/>
        </p:nvSpPr>
        <p:spPr>
          <a:xfrm>
            <a:off x="2349820" y="4092056"/>
            <a:ext cx="6733231" cy="1892826"/>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pl-PL" b="1" dirty="0" smtClean="0"/>
              <a:t>COST </a:t>
            </a:r>
            <a:r>
              <a:rPr lang="en-US" b="1" dirty="0" smtClean="0"/>
              <a:t>FA </a:t>
            </a:r>
            <a:r>
              <a:rPr lang="en-US" b="1" dirty="0"/>
              <a:t>1403 </a:t>
            </a:r>
            <a:r>
              <a:rPr lang="en-US" b="1" dirty="0" smtClean="0"/>
              <a:t>– </a:t>
            </a:r>
            <a:r>
              <a:rPr lang="en-US" b="1" dirty="0" err="1" smtClean="0"/>
              <a:t>POSITIVe</a:t>
            </a:r>
            <a:endParaRPr lang="pl-PL" b="1" dirty="0" smtClean="0"/>
          </a:p>
          <a:p>
            <a:pPr algn="ctr"/>
            <a:r>
              <a:rPr lang="en-US" b="1" dirty="0" err="1" smtClean="0"/>
              <a:t>Interindividual</a:t>
            </a:r>
            <a:r>
              <a:rPr lang="en-US" b="1" dirty="0" smtClean="0"/>
              <a:t> </a:t>
            </a:r>
            <a:r>
              <a:rPr lang="en-US" b="1" dirty="0"/>
              <a:t>variation </a:t>
            </a:r>
            <a:r>
              <a:rPr lang="en-US" b="1" dirty="0" smtClean="0"/>
              <a:t>in </a:t>
            </a:r>
            <a:r>
              <a:rPr lang="en-US" b="1" dirty="0"/>
              <a:t>response to consumption of plant </a:t>
            </a:r>
            <a:r>
              <a:rPr lang="en-US" b="1" dirty="0" smtClean="0"/>
              <a:t>food</a:t>
            </a:r>
            <a:r>
              <a:rPr lang="pl-PL" b="1" dirty="0" smtClean="0"/>
              <a:t> </a:t>
            </a:r>
            <a:r>
              <a:rPr lang="en-US" b="1" dirty="0" err="1" smtClean="0"/>
              <a:t>bioactives</a:t>
            </a:r>
            <a:r>
              <a:rPr lang="en-US" b="1" dirty="0" smtClean="0"/>
              <a:t> </a:t>
            </a:r>
            <a:r>
              <a:rPr lang="en-US" b="1" dirty="0"/>
              <a:t>and determinants </a:t>
            </a:r>
            <a:r>
              <a:rPr lang="en-US" b="1" dirty="0" smtClean="0"/>
              <a:t>involved</a:t>
            </a:r>
            <a:endParaRPr lang="pl-PL" b="1" dirty="0" smtClean="0"/>
          </a:p>
          <a:p>
            <a:pPr algn="ctr"/>
            <a:endParaRPr lang="pl-PL" b="1" dirty="0"/>
          </a:p>
          <a:p>
            <a:r>
              <a:rPr lang="pl-PL" sz="1500" b="1" dirty="0" smtClean="0"/>
              <a:t>Action Chair: Dr. Christine Morand, INRA-France</a:t>
            </a:r>
          </a:p>
          <a:p>
            <a:r>
              <a:rPr lang="pl-PL" sz="1500" b="1" dirty="0" smtClean="0"/>
              <a:t>Action Vice-Chair: Prof. Francisco Tomas-Barberan, CEBAS-SCIS, Spain</a:t>
            </a:r>
          </a:p>
        </p:txBody>
      </p:sp>
      <p:sp>
        <p:nvSpPr>
          <p:cNvPr id="10" name="TextBox 9"/>
          <p:cNvSpPr txBox="1"/>
          <p:nvPr/>
        </p:nvSpPr>
        <p:spPr>
          <a:xfrm>
            <a:off x="3756243" y="2035444"/>
            <a:ext cx="4929078" cy="187743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pl-PL" b="1" dirty="0" smtClean="0"/>
              <a:t>SHORT-TERM SCIENTIFIC MISSIONS</a:t>
            </a:r>
          </a:p>
          <a:p>
            <a:pPr algn="ctr"/>
            <a:endParaRPr lang="pl-PL" sz="1400" dirty="0" smtClean="0"/>
          </a:p>
          <a:p>
            <a:pPr algn="ctr"/>
            <a:r>
              <a:rPr lang="pl-PL" sz="1400" dirty="0" smtClean="0"/>
              <a:t>Exchange visits between researchers involved in POSITIVe aimd at supporting scientists to visit an istitution in another partner country, strenghtening the existing cooperation, promoting development, learning new techniques, etc. STSMs are intended especially for young people</a:t>
            </a:r>
            <a:endParaRPr lang="pl-PL" sz="1400" dirty="0"/>
          </a:p>
        </p:txBody>
      </p:sp>
      <p:sp>
        <p:nvSpPr>
          <p:cNvPr id="11" name="TextBox 10"/>
          <p:cNvSpPr txBox="1"/>
          <p:nvPr/>
        </p:nvSpPr>
        <p:spPr>
          <a:xfrm>
            <a:off x="2411760" y="122489"/>
            <a:ext cx="6297230" cy="1631216"/>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pl-PL" sz="1600" b="1" dirty="0" smtClean="0"/>
              <a:t>THEMATIC TRAINING COURSES</a:t>
            </a:r>
          </a:p>
          <a:p>
            <a:pPr algn="ctr"/>
            <a:endParaRPr lang="pl-PL" sz="1400" b="1" dirty="0" smtClean="0"/>
          </a:p>
          <a:p>
            <a:pPr algn="ctr"/>
            <a:r>
              <a:rPr lang="pl-PL" sz="1400" dirty="0" smtClean="0"/>
              <a:t>Multidisciplinary training courses in areas relevant to the primary objectives of POSITIVe. The courses are mainly directed to ESR with the aims of: enhancing their knowledge on inderindiv. Variation in response to the intake of plant bioactives and factors involved, ii) developing their leadership skills for future </a:t>
            </a:r>
            <a:r>
              <a:rPr lang="pl-PL" sz="1400" dirty="0" err="1" smtClean="0"/>
              <a:t>Europan</a:t>
            </a:r>
            <a:r>
              <a:rPr lang="pl-PL" sz="1400" dirty="0" smtClean="0"/>
              <a:t> </a:t>
            </a:r>
            <a:r>
              <a:rPr lang="pl-PL" sz="1400" dirty="0" err="1" smtClean="0"/>
              <a:t>centres</a:t>
            </a:r>
            <a:r>
              <a:rPr lang="pl-PL" sz="1400" dirty="0" smtClean="0"/>
              <a:t>.</a:t>
            </a:r>
            <a:endParaRPr lang="pl-PL" sz="1400" b="1" dirty="0"/>
          </a:p>
        </p:txBody>
      </p:sp>
      <p:pic>
        <p:nvPicPr>
          <p:cNvPr id="21" name="Picture 4" descr="C:\COST\Logo-COST-FA-1403-POSITIVe_medium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496" y="31372"/>
            <a:ext cx="1918391" cy="1770822"/>
          </a:xfrm>
          <a:prstGeom prst="ellipse">
            <a:avLst/>
          </a:prstGeom>
          <a:ln/>
          <a:extLst/>
        </p:spPr>
        <p:style>
          <a:lnRef idx="2">
            <a:schemeClr val="accent1">
              <a:shade val="50000"/>
            </a:schemeClr>
          </a:lnRef>
          <a:fillRef idx="1">
            <a:schemeClr val="accent1"/>
          </a:fillRef>
          <a:effectRef idx="0">
            <a:schemeClr val="accent1"/>
          </a:effectRef>
          <a:fontRef idx="minor">
            <a:schemeClr val="lt1"/>
          </a:fontRef>
        </p:style>
      </p:pic>
      <p:pic>
        <p:nvPicPr>
          <p:cNvPr id="3075"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85579" y="1484785"/>
            <a:ext cx="2082425" cy="1899412"/>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076" name="Picture 4"/>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76764" y="3212977"/>
            <a:ext cx="1881683" cy="1553000"/>
          </a:xfrm>
          <a:prstGeom prst="ellipse">
            <a:avLst/>
          </a:prstGeom>
          <a:ln/>
        </p:spPr>
        <p:style>
          <a:lnRef idx="2">
            <a:schemeClr val="accent1">
              <a:shade val="50000"/>
            </a:schemeClr>
          </a:lnRef>
          <a:fillRef idx="1">
            <a:schemeClr val="accent1"/>
          </a:fillRef>
          <a:effectRef idx="0">
            <a:schemeClr val="accent1"/>
          </a:effectRef>
          <a:fontRef idx="minor">
            <a:schemeClr val="lt1"/>
          </a:fontRef>
        </p:style>
      </p:pic>
      <p:pic>
        <p:nvPicPr>
          <p:cNvPr id="3077" name="Picture 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607" y="5045746"/>
            <a:ext cx="1828800" cy="180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999782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Newsprint</Template>
  <TotalTime>423</TotalTime>
  <Words>284</Words>
  <Application>Microsoft Office PowerPoint</Application>
  <PresentationFormat>Presentación en pantalla (4:3)</PresentationFormat>
  <Paragraphs>52</Paragraphs>
  <Slides>4</Slides>
  <Notes>4</Notes>
  <HiddenSlides>0</HiddenSlides>
  <MMClips>0</MMClips>
  <ScaleCrop>false</ScaleCrop>
  <HeadingPairs>
    <vt:vector size="4" baseType="variant">
      <vt:variant>
        <vt:lpstr>Tema</vt:lpstr>
      </vt:variant>
      <vt:variant>
        <vt:i4>1</vt:i4>
      </vt:variant>
      <vt:variant>
        <vt:lpstr>Títulos de diapositiva</vt:lpstr>
      </vt:variant>
      <vt:variant>
        <vt:i4>4</vt:i4>
      </vt:variant>
    </vt:vector>
  </HeadingPairs>
  <TitlesOfParts>
    <vt:vector size="5" baseType="lpstr">
      <vt:lpstr>Oriel</vt:lpstr>
      <vt:lpstr>Presentación de PowerPoint</vt:lpstr>
      <vt:lpstr>Presentación de PowerPoint</vt:lpstr>
      <vt:lpstr>Presentación de PowerPoint</vt:lpstr>
      <vt:lpstr>Presentación de PowerPoint</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Iwona Kieda</dc:creator>
  <cp:lastModifiedBy>Maite Garcia</cp:lastModifiedBy>
  <cp:revision>19</cp:revision>
  <dcterms:created xsi:type="dcterms:W3CDTF">2016-03-23T10:19:49Z</dcterms:created>
  <dcterms:modified xsi:type="dcterms:W3CDTF">2016-04-13T13:11:01Z</dcterms:modified>
</cp:coreProperties>
</file>